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8" r:id="rId1"/>
  </p:sldMasterIdLst>
  <p:notesMasterIdLst>
    <p:notesMasterId r:id="rId14"/>
  </p:notesMasterIdLst>
  <p:handoutMasterIdLst>
    <p:handoutMasterId r:id="rId15"/>
  </p:handoutMasterIdLst>
  <p:sldIdLst>
    <p:sldId id="4130" r:id="rId2"/>
    <p:sldId id="4131" r:id="rId3"/>
    <p:sldId id="4132" r:id="rId4"/>
    <p:sldId id="4133" r:id="rId5"/>
    <p:sldId id="4149" r:id="rId6"/>
    <p:sldId id="4137" r:id="rId7"/>
    <p:sldId id="4151" r:id="rId8"/>
    <p:sldId id="4140" r:id="rId9"/>
    <p:sldId id="4146" r:id="rId10"/>
    <p:sldId id="4147" r:id="rId11"/>
    <p:sldId id="4152" r:id="rId12"/>
    <p:sldId id="4145" r:id="rId13"/>
  </p:sldIdLst>
  <p:sldSz cx="12192000" cy="6858000"/>
  <p:notesSz cx="6858000" cy="9144000"/>
  <p:embeddedFontLst>
    <p:embeddedFont>
      <p:font typeface="CoFo Sans" panose="020B0604020202020204" charset="0"/>
      <p:regular r:id="rId16"/>
      <p:bold r:id="rId17"/>
      <p:italic r:id="rId18"/>
      <p:boldItalic r:id="rId19"/>
    </p:embeddedFont>
    <p:embeddedFont>
      <p:font typeface="CoFo Sans Medium" panose="020B0604020202020204" charset="0"/>
      <p:regular r:id="rId20"/>
      <p:italic r:id="rId21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BFC"/>
    <a:srgbClr val="000000"/>
    <a:srgbClr val="9DB1CF"/>
    <a:srgbClr val="007DFF"/>
    <a:srgbClr val="0088FF"/>
    <a:srgbClr val="1485FC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04B2656-BCD7-8184-CCA0-F48238CD9D8A}" v="62" dt="2025-03-26T04:21:32.824"/>
    <p1510:client id="{B0B1AAC5-C458-96D3-4DC4-21A699A90BE8}" v="441" dt="2025-03-25T04:36:11.1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2" autoAdjust="0"/>
    <p:restoredTop sz="96327"/>
  </p:normalViewPr>
  <p:slideViewPr>
    <p:cSldViewPr snapToGrid="0">
      <p:cViewPr varScale="1">
        <p:scale>
          <a:sx n="75" d="100"/>
          <a:sy n="75" d="100"/>
        </p:scale>
        <p:origin x="62" y="26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commentAuthors" Target="commentAuthors.xml"/><Relationship Id="rId27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pPr/>
              <a:t>25.03.2025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pPr/>
              <a:t>25.03.2025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CFDC5B-5831-4E94-A359-EEC6D2C94B4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7AD59D9-1A74-4E67-86FF-65F72B8A6E3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113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75799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37014856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1">
            <a:extLst>
              <a:ext uri="{FF2B5EF4-FFF2-40B4-BE49-F238E27FC236}">
                <a16:creationId xmlns:a16="http://schemas.microsoft.com/office/drawing/2014/main" id="{9AEF84EF-96B4-45F2-9B22-CE4F97507B27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13">
            <a:extLst>
              <a:ext uri="{FF2B5EF4-FFF2-40B4-BE49-F238E27FC236}">
                <a16:creationId xmlns:a16="http://schemas.microsoft.com/office/drawing/2014/main" id="{B5E7774B-5A9E-40B4-B097-15A452FD846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16184901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1">
            <a:extLst>
              <a:ext uri="{FF2B5EF4-FFF2-40B4-BE49-F238E27FC236}">
                <a16:creationId xmlns:a16="http://schemas.microsoft.com/office/drawing/2014/main" id="{808B34DB-6E13-4E2A-BE20-620F67D7FF17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13">
            <a:extLst>
              <a:ext uri="{FF2B5EF4-FFF2-40B4-BE49-F238E27FC236}">
                <a16:creationId xmlns:a16="http://schemas.microsoft.com/office/drawing/2014/main" id="{68FEF68F-101E-4DCC-9EF3-9E17CFE1F48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796985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6C4B21C2-DC09-4841-B8E6-50AEF05CBD1A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13">
            <a:extLst>
              <a:ext uri="{FF2B5EF4-FFF2-40B4-BE49-F238E27FC236}">
                <a16:creationId xmlns:a16="http://schemas.microsoft.com/office/drawing/2014/main" id="{0E7D45C5-A84D-45F0-BB02-1A3A7CE107FD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775981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DF23A11B-57F5-4EBF-9112-31EE0BFA47E4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13">
            <a:extLst>
              <a:ext uri="{FF2B5EF4-FFF2-40B4-BE49-F238E27FC236}">
                <a16:creationId xmlns:a16="http://schemas.microsoft.com/office/drawing/2014/main" id="{5F231D47-7963-4547-A146-3C794B15954E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2575629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413020936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69373289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Скругленный прямоугольник 1">
            <a:extLst>
              <a:ext uri="{FF2B5EF4-FFF2-40B4-BE49-F238E27FC236}">
                <a16:creationId xmlns:a16="http://schemas.microsoft.com/office/drawing/2014/main" id="{E408CEC8-5670-4350-BB61-F1585D8E8B49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5">
            <a:extLst>
              <a:ext uri="{FF2B5EF4-FFF2-40B4-BE49-F238E27FC236}">
                <a16:creationId xmlns:a16="http://schemas.microsoft.com/office/drawing/2014/main" id="{9C71807D-F519-4BB2-85A3-20FC2C7B8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6">
            <a:extLst>
              <a:ext uri="{FF2B5EF4-FFF2-40B4-BE49-F238E27FC236}">
                <a16:creationId xmlns:a16="http://schemas.microsoft.com/office/drawing/2014/main" id="{769EAF03-E4D9-4140-85A3-7F86D2A7E6F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7">
            <a:extLst>
              <a:ext uri="{FF2B5EF4-FFF2-40B4-BE49-F238E27FC236}">
                <a16:creationId xmlns:a16="http://schemas.microsoft.com/office/drawing/2014/main" id="{CD1BA862-2FFC-4658-955F-785C66BB02E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0127758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Скругленный прямоугольник 1">
            <a:extLst>
              <a:ext uri="{FF2B5EF4-FFF2-40B4-BE49-F238E27FC236}">
                <a16:creationId xmlns:a16="http://schemas.microsoft.com/office/drawing/2014/main" id="{1BECDC32-1697-4891-87CE-1C50580D37B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5">
            <a:extLst>
              <a:ext uri="{FF2B5EF4-FFF2-40B4-BE49-F238E27FC236}">
                <a16:creationId xmlns:a16="http://schemas.microsoft.com/office/drawing/2014/main" id="{B2CD1E95-C287-41B8-BBD8-C68158A4759A}"/>
              </a:ext>
            </a:extLst>
          </p:cNvPr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6">
            <a:extLst>
              <a:ext uri="{FF2B5EF4-FFF2-40B4-BE49-F238E27FC236}">
                <a16:creationId xmlns:a16="http://schemas.microsoft.com/office/drawing/2014/main" id="{36BFFB41-9565-4DDF-A35A-5603E269661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7">
            <a:extLst>
              <a:ext uri="{FF2B5EF4-FFF2-40B4-BE49-F238E27FC236}">
                <a16:creationId xmlns:a16="http://schemas.microsoft.com/office/drawing/2014/main" id="{DBA67B1D-B6D7-4FE5-8096-A97A1D6E184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4775773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41CD60-F0C1-4297-A220-7F22DADC228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012C9C-255C-4569-A847-DA35BB08239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02835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Скругленный прямоугольник 1">
            <a:extLst>
              <a:ext uri="{FF2B5EF4-FFF2-40B4-BE49-F238E27FC236}">
                <a16:creationId xmlns:a16="http://schemas.microsoft.com/office/drawing/2014/main" id="{89709061-86D5-4E23-A976-1405DDFBFDBD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Скругленный прямоугольник 15">
            <a:extLst>
              <a:ext uri="{FF2B5EF4-FFF2-40B4-BE49-F238E27FC236}">
                <a16:creationId xmlns:a16="http://schemas.microsoft.com/office/drawing/2014/main" id="{54DF8829-2D53-4D98-8EF2-47FE0115341F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16">
            <a:extLst>
              <a:ext uri="{FF2B5EF4-FFF2-40B4-BE49-F238E27FC236}">
                <a16:creationId xmlns:a16="http://schemas.microsoft.com/office/drawing/2014/main" id="{E17F7A38-3F47-4C8A-B43F-2AAB836C8EE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17">
            <a:extLst>
              <a:ext uri="{FF2B5EF4-FFF2-40B4-BE49-F238E27FC236}">
                <a16:creationId xmlns:a16="http://schemas.microsoft.com/office/drawing/2014/main" id="{FF874C51-0DDB-4B9D-9CF7-6D1C6F6B80B6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8020356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D72379FB-1D5D-49A8-AB61-3AFEA906AC3E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5">
            <a:extLst>
              <a:ext uri="{FF2B5EF4-FFF2-40B4-BE49-F238E27FC236}">
                <a16:creationId xmlns:a16="http://schemas.microsoft.com/office/drawing/2014/main" id="{7409C167-3FA2-4DC6-9425-D68B1F7D8716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57FDFF1E-32E1-4227-9DA2-11CD48A45B30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4">
            <a:extLst>
              <a:ext uri="{FF2B5EF4-FFF2-40B4-BE49-F238E27FC236}">
                <a16:creationId xmlns:a16="http://schemas.microsoft.com/office/drawing/2014/main" id="{961869FB-D9EA-42A2-9F0B-802FF837925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616062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14282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678CA454-60B8-46D7-9CC4-92F7F444B710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3">
            <a:extLst>
              <a:ext uri="{FF2B5EF4-FFF2-40B4-BE49-F238E27FC236}">
                <a16:creationId xmlns:a16="http://schemas.microsoft.com/office/drawing/2014/main" id="{FBE8E4A9-FD7F-40AF-9020-67A8070D04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4">
            <a:extLst>
              <a:ext uri="{FF2B5EF4-FFF2-40B4-BE49-F238E27FC236}">
                <a16:creationId xmlns:a16="http://schemas.microsoft.com/office/drawing/2014/main" id="{E7DB7C5E-843F-493D-8E9D-6CDFBE56DAA5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75220902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06432C96-A55B-466D-BD29-98BEF025C97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3">
            <a:extLst>
              <a:ext uri="{FF2B5EF4-FFF2-40B4-BE49-F238E27FC236}">
                <a16:creationId xmlns:a16="http://schemas.microsoft.com/office/drawing/2014/main" id="{9569ED78-7AD9-4AF4-825E-B58378AA9154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4">
            <a:extLst>
              <a:ext uri="{FF2B5EF4-FFF2-40B4-BE49-F238E27FC236}">
                <a16:creationId xmlns:a16="http://schemas.microsoft.com/office/drawing/2014/main" id="{21312573-F3E6-41F4-B637-A085A9B07F3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25126982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2D8487DD-9928-49B3-8CED-529B77A08611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3">
            <a:extLst>
              <a:ext uri="{FF2B5EF4-FFF2-40B4-BE49-F238E27FC236}">
                <a16:creationId xmlns:a16="http://schemas.microsoft.com/office/drawing/2014/main" id="{99FB0C89-C4CC-44E4-ABA6-64D6DEFA7DEA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4">
            <a:extLst>
              <a:ext uri="{FF2B5EF4-FFF2-40B4-BE49-F238E27FC236}">
                <a16:creationId xmlns:a16="http://schemas.microsoft.com/office/drawing/2014/main" id="{A834271A-4D68-4044-8784-07D48C082BF6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514713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A73B677C-3438-40E1-860D-B6A3BF88BC14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3">
            <a:extLst>
              <a:ext uri="{FF2B5EF4-FFF2-40B4-BE49-F238E27FC236}">
                <a16:creationId xmlns:a16="http://schemas.microsoft.com/office/drawing/2014/main" id="{E93A56F9-4C85-4BCF-A959-F57DEBDDDE4C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4">
            <a:extLst>
              <a:ext uri="{FF2B5EF4-FFF2-40B4-BE49-F238E27FC236}">
                <a16:creationId xmlns:a16="http://schemas.microsoft.com/office/drawing/2014/main" id="{7348B7E3-1C72-420B-B1F6-A6573554C2FE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2602738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9724230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Скругленный прямоугольник 1">
            <a:extLst>
              <a:ext uri="{FF2B5EF4-FFF2-40B4-BE49-F238E27FC236}">
                <a16:creationId xmlns:a16="http://schemas.microsoft.com/office/drawing/2014/main" id="{4F879A58-7E7A-483C-B050-563B6F9A0CBD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3">
            <a:extLst>
              <a:ext uri="{FF2B5EF4-FFF2-40B4-BE49-F238E27FC236}">
                <a16:creationId xmlns:a16="http://schemas.microsoft.com/office/drawing/2014/main" id="{8FCBF43F-3B92-454A-9080-F282BBAA2022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4">
            <a:extLst>
              <a:ext uri="{FF2B5EF4-FFF2-40B4-BE49-F238E27FC236}">
                <a16:creationId xmlns:a16="http://schemas.microsoft.com/office/drawing/2014/main" id="{CAB97771-4591-4ACD-9EF5-A20A7D7DE596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5BC22B0D-CC5E-449A-AEDC-018F92695FF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F6A25465-295E-4EDB-ABAA-33212E75B6F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5" name="Скругленный прямоугольник 11">
            <a:extLst>
              <a:ext uri="{FF2B5EF4-FFF2-40B4-BE49-F238E27FC236}">
                <a16:creationId xmlns:a16="http://schemas.microsoft.com/office/drawing/2014/main" id="{EB0D9127-1AAB-4DB3-86D8-04D3AEFD1D9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1257681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Скругленный прямоугольник 1">
            <a:extLst>
              <a:ext uri="{FF2B5EF4-FFF2-40B4-BE49-F238E27FC236}">
                <a16:creationId xmlns:a16="http://schemas.microsoft.com/office/drawing/2014/main" id="{659863A6-5424-4285-92EC-C7590D4CDA19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3">
            <a:extLst>
              <a:ext uri="{FF2B5EF4-FFF2-40B4-BE49-F238E27FC236}">
                <a16:creationId xmlns:a16="http://schemas.microsoft.com/office/drawing/2014/main" id="{61B40A82-8EFB-4C6E-A757-146C3B92EB17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4">
            <a:extLst>
              <a:ext uri="{FF2B5EF4-FFF2-40B4-BE49-F238E27FC236}">
                <a16:creationId xmlns:a16="http://schemas.microsoft.com/office/drawing/2014/main" id="{EC6797A7-A591-45C2-9D41-5FB06B30C25D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7B8D3E94-718B-4C07-8C4F-6E6D5B6D66B4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122B5730-9976-4F18-A334-283AD03A896F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5" name="Скругленный прямоугольник 11">
            <a:extLst>
              <a:ext uri="{FF2B5EF4-FFF2-40B4-BE49-F238E27FC236}">
                <a16:creationId xmlns:a16="http://schemas.microsoft.com/office/drawing/2014/main" id="{B0DE965C-56F4-4BC7-A03B-1DAFB58B891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8280272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E6C285-EB17-49A7-835E-009A99AA46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04C726-D699-43AE-A414-32FC2E9A286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7744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Скругленный прямоугольник 1">
            <a:extLst>
              <a:ext uri="{FF2B5EF4-FFF2-40B4-BE49-F238E27FC236}">
                <a16:creationId xmlns:a16="http://schemas.microsoft.com/office/drawing/2014/main" id="{A562CBEF-3886-431D-A19B-D74E1EA9F467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3">
            <a:extLst>
              <a:ext uri="{FF2B5EF4-FFF2-40B4-BE49-F238E27FC236}">
                <a16:creationId xmlns:a16="http://schemas.microsoft.com/office/drawing/2014/main" id="{3EE1130C-ED69-4DBA-B12D-90BBF1CF8B5A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4">
            <a:extLst>
              <a:ext uri="{FF2B5EF4-FFF2-40B4-BE49-F238E27FC236}">
                <a16:creationId xmlns:a16="http://schemas.microsoft.com/office/drawing/2014/main" id="{2DD3B88D-17CA-4001-B5F8-4E50499634D1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9">
            <a:extLst>
              <a:ext uri="{FF2B5EF4-FFF2-40B4-BE49-F238E27FC236}">
                <a16:creationId xmlns:a16="http://schemas.microsoft.com/office/drawing/2014/main" id="{9BBC75D1-9451-4069-9110-8F0DEF29F00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3" name="Скругленный прямоугольник 10">
            <a:extLst>
              <a:ext uri="{FF2B5EF4-FFF2-40B4-BE49-F238E27FC236}">
                <a16:creationId xmlns:a16="http://schemas.microsoft.com/office/drawing/2014/main" id="{5943690A-4A3A-4339-A24B-710B1C6EF0C1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D43C591E-F3B8-476D-ACC5-F11AD15EF240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070066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Скругленный прямоугольник 1">
            <a:extLst>
              <a:ext uri="{FF2B5EF4-FFF2-40B4-BE49-F238E27FC236}">
                <a16:creationId xmlns:a16="http://schemas.microsoft.com/office/drawing/2014/main" id="{E33B7CF6-3E3C-441A-81FB-9AB2C5E0B9ED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3">
            <a:extLst>
              <a:ext uri="{FF2B5EF4-FFF2-40B4-BE49-F238E27FC236}">
                <a16:creationId xmlns:a16="http://schemas.microsoft.com/office/drawing/2014/main" id="{1626EA38-61F3-4995-BA2B-FE889503C64D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4">
            <a:extLst>
              <a:ext uri="{FF2B5EF4-FFF2-40B4-BE49-F238E27FC236}">
                <a16:creationId xmlns:a16="http://schemas.microsoft.com/office/drawing/2014/main" id="{42AED242-46F8-4166-BC6C-2488C32FA83C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9">
            <a:extLst>
              <a:ext uri="{FF2B5EF4-FFF2-40B4-BE49-F238E27FC236}">
                <a16:creationId xmlns:a16="http://schemas.microsoft.com/office/drawing/2014/main" id="{19CFAB35-EBA7-48F3-B753-23AE49ECC500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3" name="Скругленный прямоугольник 10">
            <a:extLst>
              <a:ext uri="{FF2B5EF4-FFF2-40B4-BE49-F238E27FC236}">
                <a16:creationId xmlns:a16="http://schemas.microsoft.com/office/drawing/2014/main" id="{7B8676D9-CDF4-4F5D-A02C-93A6BA435BB8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0F3E187B-03D8-4402-8FC4-9E09182829E1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5435213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5254455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Скругленный прямоугольник 1">
            <a:extLst>
              <a:ext uri="{FF2B5EF4-FFF2-40B4-BE49-F238E27FC236}">
                <a16:creationId xmlns:a16="http://schemas.microsoft.com/office/drawing/2014/main" id="{B7687859-27D8-46E6-B80D-E1773C429CD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5">
            <a:extLst>
              <a:ext uri="{FF2B5EF4-FFF2-40B4-BE49-F238E27FC236}">
                <a16:creationId xmlns:a16="http://schemas.microsoft.com/office/drawing/2014/main" id="{1951ACDC-46DF-4CDB-A93A-B7BA89E49854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6">
            <a:extLst>
              <a:ext uri="{FF2B5EF4-FFF2-40B4-BE49-F238E27FC236}">
                <a16:creationId xmlns:a16="http://schemas.microsoft.com/office/drawing/2014/main" id="{788A831B-8DE8-4BB9-9670-0ADF2F7A5DE1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0">
            <a:extLst>
              <a:ext uri="{FF2B5EF4-FFF2-40B4-BE49-F238E27FC236}">
                <a16:creationId xmlns:a16="http://schemas.microsoft.com/office/drawing/2014/main" id="{0ED7BAB8-78AF-47D2-9E90-DDAFBDD38001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3142280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Скругленный прямоугольник 1">
            <a:extLst>
              <a:ext uri="{FF2B5EF4-FFF2-40B4-BE49-F238E27FC236}">
                <a16:creationId xmlns:a16="http://schemas.microsoft.com/office/drawing/2014/main" id="{B778E4F3-C683-4989-A250-F8383185E5AC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5">
            <a:extLst>
              <a:ext uri="{FF2B5EF4-FFF2-40B4-BE49-F238E27FC236}">
                <a16:creationId xmlns:a16="http://schemas.microsoft.com/office/drawing/2014/main" id="{4DA3D5B6-C0CD-4564-9FE8-9FDCA562E556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6">
            <a:extLst>
              <a:ext uri="{FF2B5EF4-FFF2-40B4-BE49-F238E27FC236}">
                <a16:creationId xmlns:a16="http://schemas.microsoft.com/office/drawing/2014/main" id="{70EC29B4-2F27-4FBE-A028-B4A40C8F7684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0">
            <a:extLst>
              <a:ext uri="{FF2B5EF4-FFF2-40B4-BE49-F238E27FC236}">
                <a16:creationId xmlns:a16="http://schemas.microsoft.com/office/drawing/2014/main" id="{80A5F09D-2439-44E7-8BA8-8DCB6D3B66A1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33738755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397DA83B-FB72-4BE5-8233-E6182A5FF78C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5">
            <a:extLst>
              <a:ext uri="{FF2B5EF4-FFF2-40B4-BE49-F238E27FC236}">
                <a16:creationId xmlns:a16="http://schemas.microsoft.com/office/drawing/2014/main" id="{4AC6095E-F7BA-41AF-B92F-93916C53F93A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A012865A-A27E-4BA2-9CEA-DF8EFFBBC85E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367762E8-6339-4DA4-B32F-CC00E4D572D5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7899756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0399AE32-8D7E-43A5-AD79-026F5F5D875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5">
            <a:extLst>
              <a:ext uri="{FF2B5EF4-FFF2-40B4-BE49-F238E27FC236}">
                <a16:creationId xmlns:a16="http://schemas.microsoft.com/office/drawing/2014/main" id="{446096D8-D4E0-497D-99BA-DDFA407C76AA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46FC10F6-18C1-43AF-9905-FA397336F229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3CF099F9-C601-4B1B-988D-FF6A9349A5CE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96361686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2218544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8C59852F-15DB-4276-8F8F-84693392DCF7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6" name="Скругленный прямоугольник 3">
            <a:extLst>
              <a:ext uri="{FF2B5EF4-FFF2-40B4-BE49-F238E27FC236}">
                <a16:creationId xmlns:a16="http://schemas.microsoft.com/office/drawing/2014/main" id="{DC67D2A3-3529-4AF4-B634-ACDB2111EC45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7" name="Скругленный прямоугольник 4">
            <a:extLst>
              <a:ext uri="{FF2B5EF4-FFF2-40B4-BE49-F238E27FC236}">
                <a16:creationId xmlns:a16="http://schemas.microsoft.com/office/drawing/2014/main" id="{A8258B9E-AE7F-4A6D-962F-3FFE92A55F24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8" name="Скругленный прямоугольник 9">
            <a:extLst>
              <a:ext uri="{FF2B5EF4-FFF2-40B4-BE49-F238E27FC236}">
                <a16:creationId xmlns:a16="http://schemas.microsoft.com/office/drawing/2014/main" id="{4D993248-E2DA-42D1-93FE-14F32A192697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9" name="Скругленный прямоугольник 11">
            <a:extLst>
              <a:ext uri="{FF2B5EF4-FFF2-40B4-BE49-F238E27FC236}">
                <a16:creationId xmlns:a16="http://schemas.microsoft.com/office/drawing/2014/main" id="{F171E366-7EC5-4C3A-AD31-65707082049B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13">
            <a:extLst>
              <a:ext uri="{FF2B5EF4-FFF2-40B4-BE49-F238E27FC236}">
                <a16:creationId xmlns:a16="http://schemas.microsoft.com/office/drawing/2014/main" id="{1CD001DD-7054-48ED-9C26-E2A37778CC1C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14">
            <a:extLst>
              <a:ext uri="{FF2B5EF4-FFF2-40B4-BE49-F238E27FC236}">
                <a16:creationId xmlns:a16="http://schemas.microsoft.com/office/drawing/2014/main" id="{9DC70B24-8993-4E10-AC24-689D8FA9083C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15">
            <a:extLst>
              <a:ext uri="{FF2B5EF4-FFF2-40B4-BE49-F238E27FC236}">
                <a16:creationId xmlns:a16="http://schemas.microsoft.com/office/drawing/2014/main" id="{F8BAB211-9D84-4839-B2A8-3383D3AFF29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5575988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21974DF6-A99D-41A7-AFE2-B9BA1C5ECF16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6" name="Скругленный прямоугольник 3">
            <a:extLst>
              <a:ext uri="{FF2B5EF4-FFF2-40B4-BE49-F238E27FC236}">
                <a16:creationId xmlns:a16="http://schemas.microsoft.com/office/drawing/2014/main" id="{DEAFCA28-D545-4FDD-B169-87FEC90E3AA3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7" name="Скругленный прямоугольник 4">
            <a:extLst>
              <a:ext uri="{FF2B5EF4-FFF2-40B4-BE49-F238E27FC236}">
                <a16:creationId xmlns:a16="http://schemas.microsoft.com/office/drawing/2014/main" id="{22E721D1-4D59-465C-8E4C-E10823FBC92D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8" name="Скругленный прямоугольник 9">
            <a:extLst>
              <a:ext uri="{FF2B5EF4-FFF2-40B4-BE49-F238E27FC236}">
                <a16:creationId xmlns:a16="http://schemas.microsoft.com/office/drawing/2014/main" id="{3A78F33D-18B7-426A-B69A-8D61F202093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9" name="Скругленный прямоугольник 11">
            <a:extLst>
              <a:ext uri="{FF2B5EF4-FFF2-40B4-BE49-F238E27FC236}">
                <a16:creationId xmlns:a16="http://schemas.microsoft.com/office/drawing/2014/main" id="{AF32F2AA-06E5-4169-8495-9FE5F7D2970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13">
            <a:extLst>
              <a:ext uri="{FF2B5EF4-FFF2-40B4-BE49-F238E27FC236}">
                <a16:creationId xmlns:a16="http://schemas.microsoft.com/office/drawing/2014/main" id="{716EDEC9-BD1B-45A2-A033-8A6BE6407E5C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14">
            <a:extLst>
              <a:ext uri="{FF2B5EF4-FFF2-40B4-BE49-F238E27FC236}">
                <a16:creationId xmlns:a16="http://schemas.microsoft.com/office/drawing/2014/main" id="{288DE84D-A830-4A12-A54D-71A198E22CF8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15">
            <a:extLst>
              <a:ext uri="{FF2B5EF4-FFF2-40B4-BE49-F238E27FC236}">
                <a16:creationId xmlns:a16="http://schemas.microsoft.com/office/drawing/2014/main" id="{2C97A925-18D5-4FD0-BE4D-08686AB2E46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0431768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55099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Скругленный прямоугольник 1">
            <a:extLst>
              <a:ext uri="{FF2B5EF4-FFF2-40B4-BE49-F238E27FC236}">
                <a16:creationId xmlns:a16="http://schemas.microsoft.com/office/drawing/2014/main" id="{C48A46B1-D673-4384-9AFD-1061DDF1C4BB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8" name="Скругленный прямоугольник 3">
            <a:extLst>
              <a:ext uri="{FF2B5EF4-FFF2-40B4-BE49-F238E27FC236}">
                <a16:creationId xmlns:a16="http://schemas.microsoft.com/office/drawing/2014/main" id="{F8F7019C-D747-487A-A67B-EA30034F0FA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9" name="Скругленный прямоугольник 4">
            <a:extLst>
              <a:ext uri="{FF2B5EF4-FFF2-40B4-BE49-F238E27FC236}">
                <a16:creationId xmlns:a16="http://schemas.microsoft.com/office/drawing/2014/main" id="{6D9E6F57-894F-44BE-A8A4-345A22266724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0" name="Скругленный прямоугольник 9">
            <a:extLst>
              <a:ext uri="{FF2B5EF4-FFF2-40B4-BE49-F238E27FC236}">
                <a16:creationId xmlns:a16="http://schemas.microsoft.com/office/drawing/2014/main" id="{384ECDF4-F891-4FC5-ADF1-A4B2CD095BAE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1" name="Скругленный прямоугольник 11">
            <a:extLst>
              <a:ext uri="{FF2B5EF4-FFF2-40B4-BE49-F238E27FC236}">
                <a16:creationId xmlns:a16="http://schemas.microsoft.com/office/drawing/2014/main" id="{AD45C0BF-7EB0-4133-8AA2-CCAAC461C901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D4904C41-A0D2-4079-99ED-BD7F254301C2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3" name="Скругленный прямоугольник 14">
            <a:extLst>
              <a:ext uri="{FF2B5EF4-FFF2-40B4-BE49-F238E27FC236}">
                <a16:creationId xmlns:a16="http://schemas.microsoft.com/office/drawing/2014/main" id="{372E2F33-73FD-45FB-9BB6-AE326B343C8B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4" name="Скругленный прямоугольник 15">
            <a:extLst>
              <a:ext uri="{FF2B5EF4-FFF2-40B4-BE49-F238E27FC236}">
                <a16:creationId xmlns:a16="http://schemas.microsoft.com/office/drawing/2014/main" id="{C406D96F-3426-4314-A424-54308E1DFD0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9175120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Скругленный прямоугольник 1">
            <a:extLst>
              <a:ext uri="{FF2B5EF4-FFF2-40B4-BE49-F238E27FC236}">
                <a16:creationId xmlns:a16="http://schemas.microsoft.com/office/drawing/2014/main" id="{FA671A0A-A668-49D6-A616-6D46901557EA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8" name="Скругленный прямоугольник 3">
            <a:extLst>
              <a:ext uri="{FF2B5EF4-FFF2-40B4-BE49-F238E27FC236}">
                <a16:creationId xmlns:a16="http://schemas.microsoft.com/office/drawing/2014/main" id="{270ADB1B-EE36-408A-A3D5-3D7A45BA91C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9" name="Скругленный прямоугольник 4">
            <a:extLst>
              <a:ext uri="{FF2B5EF4-FFF2-40B4-BE49-F238E27FC236}">
                <a16:creationId xmlns:a16="http://schemas.microsoft.com/office/drawing/2014/main" id="{52AD0F06-EC97-4BF8-B0FF-CD7890AA649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0" name="Скругленный прямоугольник 9">
            <a:extLst>
              <a:ext uri="{FF2B5EF4-FFF2-40B4-BE49-F238E27FC236}">
                <a16:creationId xmlns:a16="http://schemas.microsoft.com/office/drawing/2014/main" id="{D7C140E5-FD4D-49AD-9A15-69D45F425CBC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1" name="Скругленный прямоугольник 11">
            <a:extLst>
              <a:ext uri="{FF2B5EF4-FFF2-40B4-BE49-F238E27FC236}">
                <a16:creationId xmlns:a16="http://schemas.microsoft.com/office/drawing/2014/main" id="{1E24571D-B497-4009-8345-B5FB8863C15C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73A9A5D6-B507-4A72-952A-A01402B2ECB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3" name="Скругленный прямоугольник 14">
            <a:extLst>
              <a:ext uri="{FF2B5EF4-FFF2-40B4-BE49-F238E27FC236}">
                <a16:creationId xmlns:a16="http://schemas.microsoft.com/office/drawing/2014/main" id="{31145DB5-2CAE-46F7-AEBE-2D811B518156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4" name="Скругленный прямоугольник 15">
            <a:extLst>
              <a:ext uri="{FF2B5EF4-FFF2-40B4-BE49-F238E27FC236}">
                <a16:creationId xmlns:a16="http://schemas.microsoft.com/office/drawing/2014/main" id="{EF072C2B-FA26-4452-935F-9E65DC7C02FF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753323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5A237E-E64D-4B50-ABD2-61427056D5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82D5117-A5B9-4AE5-8D87-848293F1783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0844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EB48C6-65D1-4386-A6B8-6D75E8EB8F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E7FA9E3-7669-45D4-BA5C-65BC844D407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92934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EA784D-1CA8-4CC7-80E8-3FF571CF08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B0D201-CB65-413A-A27C-FFA98E1353A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41441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F4DC57-2AC3-4C07-8B87-7CEE33F471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D9DF644-7491-4D03-AD1F-E786DB86F32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92580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6B00789-AEC5-4543-9137-811A312749E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39520F-6765-4D03-BFC4-68588B2583F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6089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F768822-9B19-4C5E-87F0-81AD1CF12A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57B81E0-080D-4962-97EE-5646D4D79B8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5906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668B2BA-2B54-400A-A24A-7EBEDE50D3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DE98A9-5CDC-4CE7-9E00-70D38EB4C6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17992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B1D71B-1D1D-4084-833B-4F0D24FF56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B914968-7678-46CC-8970-1201FAB7B3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3804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903425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F00FD43-2D92-4FCE-98BD-D33388A63E6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7E418AE-2502-4CB5-9747-59AF930D6D4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3" name="Скругленный прямоугольник 6">
            <a:extLst>
              <a:ext uri="{FF2B5EF4-FFF2-40B4-BE49-F238E27FC236}">
                <a16:creationId xmlns:a16="http://schemas.microsoft.com/office/drawing/2014/main" id="{9C8D0CAC-C286-4836-80BD-06AF44BF0EBF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7">
            <a:extLst>
              <a:ext uri="{FF2B5EF4-FFF2-40B4-BE49-F238E27FC236}">
                <a16:creationId xmlns:a16="http://schemas.microsoft.com/office/drawing/2014/main" id="{1BBDDC51-28D6-48EC-8BC6-9497186E3EC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464688076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5FB049-8F60-481E-A4CF-DC61699A1F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529E1A1-A149-465D-BA63-D34A8138301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3" name="Скругленный прямоугольник 6">
            <a:extLst>
              <a:ext uri="{FF2B5EF4-FFF2-40B4-BE49-F238E27FC236}">
                <a16:creationId xmlns:a16="http://schemas.microsoft.com/office/drawing/2014/main" id="{88D017C6-F344-4925-9C02-614E7F184C31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7">
            <a:extLst>
              <a:ext uri="{FF2B5EF4-FFF2-40B4-BE49-F238E27FC236}">
                <a16:creationId xmlns:a16="http://schemas.microsoft.com/office/drawing/2014/main" id="{818F2BAD-50A3-4397-89B7-FA59E55FE0F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56227570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023F54-7293-4AC6-9649-3D6B730667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BE65366-138C-4418-B8A1-7346C82C69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4E48EAAA-DCF6-4F93-A895-84CBF5CF8416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2">
            <a:extLst>
              <a:ext uri="{FF2B5EF4-FFF2-40B4-BE49-F238E27FC236}">
                <a16:creationId xmlns:a16="http://schemas.microsoft.com/office/drawing/2014/main" id="{E5028090-F616-4D3F-8D13-8B370ED0D8DA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24789618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6B39612-69CF-4F25-9158-6E46271D95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3321ECC-9F6D-4D45-8F3C-67E71140AD6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80D4DDFB-E3FE-401D-9164-254931489FBD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2">
            <a:extLst>
              <a:ext uri="{FF2B5EF4-FFF2-40B4-BE49-F238E27FC236}">
                <a16:creationId xmlns:a16="http://schemas.microsoft.com/office/drawing/2014/main" id="{FD47D5D2-9937-4A72-A8E3-1424F499378A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608273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8BB7E4-9C6D-40BE-B432-38789313E5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925980-B3A4-4915-8A84-863BDE74D85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395907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F0B6B6-7D1D-43E3-B9C7-30AA9BB9337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F3F98F1-DC17-4BE8-9086-1C71443B42C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54266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E68103-9051-4E85-83B5-8336D97A5B5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79E2D1C-6653-41C4-985C-9DF99D334D5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6">
            <a:extLst>
              <a:ext uri="{FF2B5EF4-FFF2-40B4-BE49-F238E27FC236}">
                <a16:creationId xmlns:a16="http://schemas.microsoft.com/office/drawing/2014/main" id="{FB96FEF8-240C-446E-94EF-672763F7DFA7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7">
            <a:extLst>
              <a:ext uri="{FF2B5EF4-FFF2-40B4-BE49-F238E27FC236}">
                <a16:creationId xmlns:a16="http://schemas.microsoft.com/office/drawing/2014/main" id="{AF0B6C5D-1842-41CB-A15E-74FDFB3DA06D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8">
            <a:extLst>
              <a:ext uri="{FF2B5EF4-FFF2-40B4-BE49-F238E27FC236}">
                <a16:creationId xmlns:a16="http://schemas.microsoft.com/office/drawing/2014/main" id="{E9E51CE0-938C-49F9-9DEF-52C9E25DB160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1">
            <a:extLst>
              <a:ext uri="{FF2B5EF4-FFF2-40B4-BE49-F238E27FC236}">
                <a16:creationId xmlns:a16="http://schemas.microsoft.com/office/drawing/2014/main" id="{E4CA1B81-4F5E-4670-9D94-9CDBB3550BD3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36541530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B26D029-8C71-4A74-9BD3-2D78FB3901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948DE04-16EF-44F5-B4F9-7019CE7614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6">
            <a:extLst>
              <a:ext uri="{FF2B5EF4-FFF2-40B4-BE49-F238E27FC236}">
                <a16:creationId xmlns:a16="http://schemas.microsoft.com/office/drawing/2014/main" id="{5894DC64-565B-45BD-9A48-A05C8FBB4DF4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7">
            <a:extLst>
              <a:ext uri="{FF2B5EF4-FFF2-40B4-BE49-F238E27FC236}">
                <a16:creationId xmlns:a16="http://schemas.microsoft.com/office/drawing/2014/main" id="{B87C68E2-B06C-4B7D-96DB-6505D709DA29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8">
            <a:extLst>
              <a:ext uri="{FF2B5EF4-FFF2-40B4-BE49-F238E27FC236}">
                <a16:creationId xmlns:a16="http://schemas.microsoft.com/office/drawing/2014/main" id="{B395097F-3300-4786-907B-CD9A7BE3108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1">
            <a:extLst>
              <a:ext uri="{FF2B5EF4-FFF2-40B4-BE49-F238E27FC236}">
                <a16:creationId xmlns:a16="http://schemas.microsoft.com/office/drawing/2014/main" id="{2EC6D40A-33B5-4123-AD03-2A01D631FE16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85447219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B3729AA8-F580-4963-A0AA-AA90BBE63B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3B49255-F2AB-4691-B289-3D4FD12830B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7" name="Скругленный прямоугольник 1">
            <a:extLst>
              <a:ext uri="{FF2B5EF4-FFF2-40B4-BE49-F238E27FC236}">
                <a16:creationId xmlns:a16="http://schemas.microsoft.com/office/drawing/2014/main" id="{EB762F42-FAC2-4A58-9DF5-526C690231AD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2">
            <a:extLst>
              <a:ext uri="{FF2B5EF4-FFF2-40B4-BE49-F238E27FC236}">
                <a16:creationId xmlns:a16="http://schemas.microsoft.com/office/drawing/2014/main" id="{C5CBB28E-F46A-4E89-98AA-85A0B5355418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9">
            <a:extLst>
              <a:ext uri="{FF2B5EF4-FFF2-40B4-BE49-F238E27FC236}">
                <a16:creationId xmlns:a16="http://schemas.microsoft.com/office/drawing/2014/main" id="{D8AC41FA-BB30-41D9-A2B2-580D3CFC1A27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0">
            <a:extLst>
              <a:ext uri="{FF2B5EF4-FFF2-40B4-BE49-F238E27FC236}">
                <a16:creationId xmlns:a16="http://schemas.microsoft.com/office/drawing/2014/main" id="{F3EF0357-FE9A-4F5A-94B3-E8174EA46F07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717058645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C7A2FEB3-854E-4D6D-9236-831A113681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C16156E-50C2-48D2-9685-8C4282D158F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7" name="Скругленный прямоугольник 1">
            <a:extLst>
              <a:ext uri="{FF2B5EF4-FFF2-40B4-BE49-F238E27FC236}">
                <a16:creationId xmlns:a16="http://schemas.microsoft.com/office/drawing/2014/main" id="{74A13163-9437-4BF7-A562-33C34ACAB893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2">
            <a:extLst>
              <a:ext uri="{FF2B5EF4-FFF2-40B4-BE49-F238E27FC236}">
                <a16:creationId xmlns:a16="http://schemas.microsoft.com/office/drawing/2014/main" id="{4E08FDE4-642F-4F21-B038-466982EAB076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9">
            <a:extLst>
              <a:ext uri="{FF2B5EF4-FFF2-40B4-BE49-F238E27FC236}">
                <a16:creationId xmlns:a16="http://schemas.microsoft.com/office/drawing/2014/main" id="{C45B08DA-ED61-448E-821D-2DE6B6E55F05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0">
            <a:extLst>
              <a:ext uri="{FF2B5EF4-FFF2-40B4-BE49-F238E27FC236}">
                <a16:creationId xmlns:a16="http://schemas.microsoft.com/office/drawing/2014/main" id="{DE2F07D7-19DD-46F4-B550-E9921B88E90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6616974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322364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6C3534-0DF6-4392-AC76-6DCEDCAED6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1026F6-A531-4684-9518-59E07F9238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3199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2BAABE-CC82-43D6-A678-662B0A9A87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D412315-3A35-45B4-BA1C-8621FE86095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6" name="Скругленный прямоугольник 6">
            <a:extLst>
              <a:ext uri="{FF2B5EF4-FFF2-40B4-BE49-F238E27FC236}">
                <a16:creationId xmlns:a16="http://schemas.microsoft.com/office/drawing/2014/main" id="{A008AA10-B4EC-4F40-8C92-3ED1E768031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7">
            <a:extLst>
              <a:ext uri="{FF2B5EF4-FFF2-40B4-BE49-F238E27FC236}">
                <a16:creationId xmlns:a16="http://schemas.microsoft.com/office/drawing/2014/main" id="{CA844E0D-060B-4546-A81B-72A05FE96253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8">
            <a:extLst>
              <a:ext uri="{FF2B5EF4-FFF2-40B4-BE49-F238E27FC236}">
                <a16:creationId xmlns:a16="http://schemas.microsoft.com/office/drawing/2014/main" id="{38D6E82C-5370-4B54-991D-BF65BB0955F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95828889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4078C4-9301-486A-8CB9-0134F11C355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1FAC733-59DB-4A56-AEF3-DCE0E2BCFBF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6" name="Скругленный прямоугольник 6">
            <a:extLst>
              <a:ext uri="{FF2B5EF4-FFF2-40B4-BE49-F238E27FC236}">
                <a16:creationId xmlns:a16="http://schemas.microsoft.com/office/drawing/2014/main" id="{87F01C6F-EDD8-42FC-A836-C6675F1090CD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7">
            <a:extLst>
              <a:ext uri="{FF2B5EF4-FFF2-40B4-BE49-F238E27FC236}">
                <a16:creationId xmlns:a16="http://schemas.microsoft.com/office/drawing/2014/main" id="{44242904-6A87-43A3-A078-5A8EA255E233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8">
            <a:extLst>
              <a:ext uri="{FF2B5EF4-FFF2-40B4-BE49-F238E27FC236}">
                <a16:creationId xmlns:a16="http://schemas.microsoft.com/office/drawing/2014/main" id="{9664AA41-53C1-471E-A5CD-D46DDFE5D416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797637803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E0E6E8-4F6C-4925-9F17-40ECF422C8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8D34BB2-B661-4758-ABE0-5D64DE7F7E1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7AEC8A31-63E2-4633-9083-58F6216C8AC3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2">
            <a:extLst>
              <a:ext uri="{FF2B5EF4-FFF2-40B4-BE49-F238E27FC236}">
                <a16:creationId xmlns:a16="http://schemas.microsoft.com/office/drawing/2014/main" id="{2E1CCCAE-10AE-4487-A41D-5C71B7CFDB2C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B5311530-263F-48D7-8243-FF9C8F1357BE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20474594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1F60542-F4EC-4D09-8F93-35FFCBAA849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4C8C61A-30E5-433D-ADA6-52CB23CE8B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A2D17C3A-4CE9-437F-A4C4-DB964721BEAC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2">
            <a:extLst>
              <a:ext uri="{FF2B5EF4-FFF2-40B4-BE49-F238E27FC236}">
                <a16:creationId xmlns:a16="http://schemas.microsoft.com/office/drawing/2014/main" id="{800617B9-BB91-49E2-B370-46CB784A1FC2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694D03F2-9468-41F0-8FA4-4AD3856EA150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789569784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2046B44-90E9-4547-853C-3A0E11CF47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CD33E6E-5A2A-4EC0-9485-74B882FA594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0526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0969C42-873A-409A-99ED-8E2CAFD9DA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F12BA30-8EDA-4C97-A256-E5E8DFEBAAB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5191DD33-9C2B-4CF1-BE9C-0551FA0C1649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2">
            <a:extLst>
              <a:ext uri="{FF2B5EF4-FFF2-40B4-BE49-F238E27FC236}">
                <a16:creationId xmlns:a16="http://schemas.microsoft.com/office/drawing/2014/main" id="{7AB4C7E9-F89C-497C-8C61-AA9AEA26DA85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9">
            <a:extLst>
              <a:ext uri="{FF2B5EF4-FFF2-40B4-BE49-F238E27FC236}">
                <a16:creationId xmlns:a16="http://schemas.microsoft.com/office/drawing/2014/main" id="{7C9F7326-5111-483C-8DE9-D7F0B6853CDF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0">
            <a:extLst>
              <a:ext uri="{FF2B5EF4-FFF2-40B4-BE49-F238E27FC236}">
                <a16:creationId xmlns:a16="http://schemas.microsoft.com/office/drawing/2014/main" id="{49C7C9C1-B5AF-4718-A177-A386299F0A31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14">
            <a:extLst>
              <a:ext uri="{FF2B5EF4-FFF2-40B4-BE49-F238E27FC236}">
                <a16:creationId xmlns:a16="http://schemas.microsoft.com/office/drawing/2014/main" id="{A6C3EBE9-6ADA-4023-8EAC-1E53778437F0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5">
            <a:extLst>
              <a:ext uri="{FF2B5EF4-FFF2-40B4-BE49-F238E27FC236}">
                <a16:creationId xmlns:a16="http://schemas.microsoft.com/office/drawing/2014/main" id="{75D2F8C2-F82F-4D72-800E-EA881037C9F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2083283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41193DB-6FFA-4989-A7C8-826AFD2E50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907250-5118-4EEA-849A-F5702C0AEC9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DD076622-4EA3-4086-8783-67B9C62F218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2">
            <a:extLst>
              <a:ext uri="{FF2B5EF4-FFF2-40B4-BE49-F238E27FC236}">
                <a16:creationId xmlns:a16="http://schemas.microsoft.com/office/drawing/2014/main" id="{0AA2AB9F-A3E5-4085-A1F8-A75034609A85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9">
            <a:extLst>
              <a:ext uri="{FF2B5EF4-FFF2-40B4-BE49-F238E27FC236}">
                <a16:creationId xmlns:a16="http://schemas.microsoft.com/office/drawing/2014/main" id="{DCEDA316-EA0E-4E79-AB64-6759C45D959B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0">
            <a:extLst>
              <a:ext uri="{FF2B5EF4-FFF2-40B4-BE49-F238E27FC236}">
                <a16:creationId xmlns:a16="http://schemas.microsoft.com/office/drawing/2014/main" id="{8E65E8BF-7470-4899-8168-80B9610B3B6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14">
            <a:extLst>
              <a:ext uri="{FF2B5EF4-FFF2-40B4-BE49-F238E27FC236}">
                <a16:creationId xmlns:a16="http://schemas.microsoft.com/office/drawing/2014/main" id="{56FD57E7-9E08-4013-B460-DC2A2BD3BD6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5">
            <a:extLst>
              <a:ext uri="{FF2B5EF4-FFF2-40B4-BE49-F238E27FC236}">
                <a16:creationId xmlns:a16="http://schemas.microsoft.com/office/drawing/2014/main" id="{2705E5D8-7301-45A1-BB1C-048314370FE3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689038032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CDB36BE-7F48-4C42-99FC-52FB97F00D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F33BA324-BC21-498D-8AFC-B93D5F34D7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7" name="Скругленный прямоугольник 6">
            <a:extLst>
              <a:ext uri="{FF2B5EF4-FFF2-40B4-BE49-F238E27FC236}">
                <a16:creationId xmlns:a16="http://schemas.microsoft.com/office/drawing/2014/main" id="{FEF3270B-38EE-482A-9DBB-1D87B27D53FB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7">
            <a:extLst>
              <a:ext uri="{FF2B5EF4-FFF2-40B4-BE49-F238E27FC236}">
                <a16:creationId xmlns:a16="http://schemas.microsoft.com/office/drawing/2014/main" id="{F5E98B75-AAB1-4C71-AF18-14F1890B85ED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9" name="Скругленный прямоугольник 8">
            <a:extLst>
              <a:ext uri="{FF2B5EF4-FFF2-40B4-BE49-F238E27FC236}">
                <a16:creationId xmlns:a16="http://schemas.microsoft.com/office/drawing/2014/main" id="{8C76DB45-8028-465B-9077-1E00BC50A143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0" name="Скругленный прямоугольник 11">
            <a:extLst>
              <a:ext uri="{FF2B5EF4-FFF2-40B4-BE49-F238E27FC236}">
                <a16:creationId xmlns:a16="http://schemas.microsoft.com/office/drawing/2014/main" id="{97EC6A71-BFF7-4CEF-8E76-82C55F060539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1" name="Скругленный прямоугольник 12">
            <a:extLst>
              <a:ext uri="{FF2B5EF4-FFF2-40B4-BE49-F238E27FC236}">
                <a16:creationId xmlns:a16="http://schemas.microsoft.com/office/drawing/2014/main" id="{140384C2-07DF-46DF-A337-DEEF73FF359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51332B56-5534-4134-8B59-3D4E32096BE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900657332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34B2CB7C-0122-49A1-9C1D-E7BA628334B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0DCE551F-03A6-4682-AB30-A834EB8EBE2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7" name="Скругленный прямоугольник 6">
            <a:extLst>
              <a:ext uri="{FF2B5EF4-FFF2-40B4-BE49-F238E27FC236}">
                <a16:creationId xmlns:a16="http://schemas.microsoft.com/office/drawing/2014/main" id="{5B7DC298-9C22-4ADA-ACD9-88EB185B29C6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7">
            <a:extLst>
              <a:ext uri="{FF2B5EF4-FFF2-40B4-BE49-F238E27FC236}">
                <a16:creationId xmlns:a16="http://schemas.microsoft.com/office/drawing/2014/main" id="{A7ACC047-E431-4154-AF58-D3A4F996CA4E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9" name="Скругленный прямоугольник 8">
            <a:extLst>
              <a:ext uri="{FF2B5EF4-FFF2-40B4-BE49-F238E27FC236}">
                <a16:creationId xmlns:a16="http://schemas.microsoft.com/office/drawing/2014/main" id="{5EECC251-B700-4F18-9A2C-D7F692BC124A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0" name="Скругленный прямоугольник 11">
            <a:extLst>
              <a:ext uri="{FF2B5EF4-FFF2-40B4-BE49-F238E27FC236}">
                <a16:creationId xmlns:a16="http://schemas.microsoft.com/office/drawing/2014/main" id="{D31A2431-D31A-4950-8DBD-BC4C9654DAB3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1" name="Скругленный прямоугольник 12">
            <a:extLst>
              <a:ext uri="{FF2B5EF4-FFF2-40B4-BE49-F238E27FC236}">
                <a16:creationId xmlns:a16="http://schemas.microsoft.com/office/drawing/2014/main" id="{75BD68D7-76A5-46E7-9194-5B398823759B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CD3DA1E8-6F11-445B-8D63-EA789F05AAB1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94910269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3386680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45FB3F-CCCA-41C7-A73B-7FD86C02C4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FA5DD8-27DB-42E8-BD93-9F06FD842E4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66042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B4B3A40-6A60-4DCE-836C-9B6C9BB709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E84AC96-70B4-479F-946B-1F1DF855610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9AD5F154-A6AB-41A1-8DB0-1F9F3A029F63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2">
            <a:extLst>
              <a:ext uri="{FF2B5EF4-FFF2-40B4-BE49-F238E27FC236}">
                <a16:creationId xmlns:a16="http://schemas.microsoft.com/office/drawing/2014/main" id="{A14F214F-CEA3-496B-8ABA-2EEAC3AA7B69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9">
            <a:extLst>
              <a:ext uri="{FF2B5EF4-FFF2-40B4-BE49-F238E27FC236}">
                <a16:creationId xmlns:a16="http://schemas.microsoft.com/office/drawing/2014/main" id="{E245081B-1B62-4F7E-B6F2-3FE3E24438D8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0">
            <a:extLst>
              <a:ext uri="{FF2B5EF4-FFF2-40B4-BE49-F238E27FC236}">
                <a16:creationId xmlns:a16="http://schemas.microsoft.com/office/drawing/2014/main" id="{8D95CF22-4955-47F3-9A3E-90157B052153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394100560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D9830F2-0B1F-4EC8-8107-E863C5BF6C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8F06F29-6F99-484D-AC6B-9ECE4377E31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DA7F2805-277E-4278-AF3A-8065BF84B27A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2">
            <a:extLst>
              <a:ext uri="{FF2B5EF4-FFF2-40B4-BE49-F238E27FC236}">
                <a16:creationId xmlns:a16="http://schemas.microsoft.com/office/drawing/2014/main" id="{1F6664F3-CED5-4430-B249-28429648779D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9">
            <a:extLst>
              <a:ext uri="{FF2B5EF4-FFF2-40B4-BE49-F238E27FC236}">
                <a16:creationId xmlns:a16="http://schemas.microsoft.com/office/drawing/2014/main" id="{D72DD4D1-062A-4E11-833B-719B65594F9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0">
            <a:extLst>
              <a:ext uri="{FF2B5EF4-FFF2-40B4-BE49-F238E27FC236}">
                <a16:creationId xmlns:a16="http://schemas.microsoft.com/office/drawing/2014/main" id="{61DDB651-9403-47AD-A1D1-8926C3DAD23F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90674267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C3B0FCD-55A1-45C8-8BD9-4D6F6D9F5E7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C443999-C44E-47BA-A5DA-F9F1C6C49AF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6">
            <a:extLst>
              <a:ext uri="{FF2B5EF4-FFF2-40B4-BE49-F238E27FC236}">
                <a16:creationId xmlns:a16="http://schemas.microsoft.com/office/drawing/2014/main" id="{2A0BD784-5006-4ADD-91D9-9EEEC5BDCEB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7">
            <a:extLst>
              <a:ext uri="{FF2B5EF4-FFF2-40B4-BE49-F238E27FC236}">
                <a16:creationId xmlns:a16="http://schemas.microsoft.com/office/drawing/2014/main" id="{CC774E16-BB4F-42EE-8853-DB1A98D4EF38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8">
            <a:extLst>
              <a:ext uri="{FF2B5EF4-FFF2-40B4-BE49-F238E27FC236}">
                <a16:creationId xmlns:a16="http://schemas.microsoft.com/office/drawing/2014/main" id="{65B179EE-8DE7-4BE2-A113-9F9467E49877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1">
            <a:extLst>
              <a:ext uri="{FF2B5EF4-FFF2-40B4-BE49-F238E27FC236}">
                <a16:creationId xmlns:a16="http://schemas.microsoft.com/office/drawing/2014/main" id="{A717F9C9-9A53-41E7-9D57-06356EC5F0CA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44300525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63E3D84-1DCF-45AE-BE28-2EC9C94EDF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567AF23-D121-46CC-8C4F-CBE6B0E3D9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6">
            <a:extLst>
              <a:ext uri="{FF2B5EF4-FFF2-40B4-BE49-F238E27FC236}">
                <a16:creationId xmlns:a16="http://schemas.microsoft.com/office/drawing/2014/main" id="{D9DBABA5-6296-4C84-87DC-8F1B93563D0A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7">
            <a:extLst>
              <a:ext uri="{FF2B5EF4-FFF2-40B4-BE49-F238E27FC236}">
                <a16:creationId xmlns:a16="http://schemas.microsoft.com/office/drawing/2014/main" id="{11DEF696-5243-4F7C-AD2D-1E56169D72B2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8">
            <a:extLst>
              <a:ext uri="{FF2B5EF4-FFF2-40B4-BE49-F238E27FC236}">
                <a16:creationId xmlns:a16="http://schemas.microsoft.com/office/drawing/2014/main" id="{594F63B2-35F5-4355-8D18-09E4D2514060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1">
            <a:extLst>
              <a:ext uri="{FF2B5EF4-FFF2-40B4-BE49-F238E27FC236}">
                <a16:creationId xmlns:a16="http://schemas.microsoft.com/office/drawing/2014/main" id="{8B6752E4-DDC6-441F-9114-55FC36DDA4E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255410366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D4B9B4F-18A2-42A3-BB70-FE9893C9F5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9742935-3311-46DE-A8D7-013F2F3711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39194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41247968-3B3A-4A52-9BE8-C052A8C40D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D9C36AF-6CFC-4191-8276-5DF01390BFD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1" name="Скругленный прямоугольник 6">
            <a:extLst>
              <a:ext uri="{FF2B5EF4-FFF2-40B4-BE49-F238E27FC236}">
                <a16:creationId xmlns:a16="http://schemas.microsoft.com/office/drawing/2014/main" id="{D13A301F-C4C1-4EC1-A594-4A0C6BFFF46F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2" name="Скругленный прямоугольник 7">
            <a:extLst>
              <a:ext uri="{FF2B5EF4-FFF2-40B4-BE49-F238E27FC236}">
                <a16:creationId xmlns:a16="http://schemas.microsoft.com/office/drawing/2014/main" id="{EC22B307-257E-46FB-BB7C-D0EE65F8AAC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3" name="Скругленный прямоугольник 8">
            <a:extLst>
              <a:ext uri="{FF2B5EF4-FFF2-40B4-BE49-F238E27FC236}">
                <a16:creationId xmlns:a16="http://schemas.microsoft.com/office/drawing/2014/main" id="{6EC01DD9-26F7-4814-AE07-DC7168073BF9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EF8276F0-C03F-4E5D-93D6-F86977031B44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5" name="Скругленный прямоугольник 12">
            <a:extLst>
              <a:ext uri="{FF2B5EF4-FFF2-40B4-BE49-F238E27FC236}">
                <a16:creationId xmlns:a16="http://schemas.microsoft.com/office/drawing/2014/main" id="{5223C4F0-84AB-47DF-B049-7A432E38E36D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6" name="Скругленный прямоугольник 13">
            <a:extLst>
              <a:ext uri="{FF2B5EF4-FFF2-40B4-BE49-F238E27FC236}">
                <a16:creationId xmlns:a16="http://schemas.microsoft.com/office/drawing/2014/main" id="{C4F7C05B-B56F-49C9-9441-49837AD60A0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7" name="Скругленный прямоугольник 18">
            <a:extLst>
              <a:ext uri="{FF2B5EF4-FFF2-40B4-BE49-F238E27FC236}">
                <a16:creationId xmlns:a16="http://schemas.microsoft.com/office/drawing/2014/main" id="{C073B34E-E6D8-486E-AA1C-C88C96BFB80F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19">
            <a:extLst>
              <a:ext uri="{FF2B5EF4-FFF2-40B4-BE49-F238E27FC236}">
                <a16:creationId xmlns:a16="http://schemas.microsoft.com/office/drawing/2014/main" id="{35F41F76-F795-403B-B03D-AF7B4E4DB02D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863495688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2961A19-5B38-4BBC-93A2-1BC757025F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93B7013-E4E7-4595-B1B7-79EFEB931B3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1" name="Скругленный прямоугольник 6">
            <a:extLst>
              <a:ext uri="{FF2B5EF4-FFF2-40B4-BE49-F238E27FC236}">
                <a16:creationId xmlns:a16="http://schemas.microsoft.com/office/drawing/2014/main" id="{50771526-8A62-4CED-885C-F753BF264060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2" name="Скругленный прямоугольник 7">
            <a:extLst>
              <a:ext uri="{FF2B5EF4-FFF2-40B4-BE49-F238E27FC236}">
                <a16:creationId xmlns:a16="http://schemas.microsoft.com/office/drawing/2014/main" id="{C6A209EC-96E7-466F-918C-BF054D3D17B2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3" name="Скругленный прямоугольник 8">
            <a:extLst>
              <a:ext uri="{FF2B5EF4-FFF2-40B4-BE49-F238E27FC236}">
                <a16:creationId xmlns:a16="http://schemas.microsoft.com/office/drawing/2014/main" id="{9BD326F7-7D04-430E-A59D-DCFE375F5B09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21CD03D3-88E5-4ED8-8E35-1CF4F08F1ADD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5" name="Скругленный прямоугольник 12">
            <a:extLst>
              <a:ext uri="{FF2B5EF4-FFF2-40B4-BE49-F238E27FC236}">
                <a16:creationId xmlns:a16="http://schemas.microsoft.com/office/drawing/2014/main" id="{12E9570C-64F0-4336-9566-0F8A428BDC47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6" name="Скругленный прямоугольник 13">
            <a:extLst>
              <a:ext uri="{FF2B5EF4-FFF2-40B4-BE49-F238E27FC236}">
                <a16:creationId xmlns:a16="http://schemas.microsoft.com/office/drawing/2014/main" id="{0D1C5714-792E-487A-9494-36E1B6455F60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7" name="Скругленный прямоугольник 18">
            <a:extLst>
              <a:ext uri="{FF2B5EF4-FFF2-40B4-BE49-F238E27FC236}">
                <a16:creationId xmlns:a16="http://schemas.microsoft.com/office/drawing/2014/main" id="{7B603E9D-2620-4BCD-AB18-48553A1C1D6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19">
            <a:extLst>
              <a:ext uri="{FF2B5EF4-FFF2-40B4-BE49-F238E27FC236}">
                <a16:creationId xmlns:a16="http://schemas.microsoft.com/office/drawing/2014/main" id="{AA13487E-5FFF-4E8E-A307-5C4DF15C155B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3156491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5908FBB7-9CAE-45D5-9B65-FBEAFEDA47B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F7E7B7EE-0787-4660-9962-705B63F38F7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47" name="Скругленный прямоугольник 1">
            <a:extLst>
              <a:ext uri="{FF2B5EF4-FFF2-40B4-BE49-F238E27FC236}">
                <a16:creationId xmlns:a16="http://schemas.microsoft.com/office/drawing/2014/main" id="{9FB0E6A6-20A4-4656-A538-929052199A32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8" name="Скругленный прямоугольник 2">
            <a:extLst>
              <a:ext uri="{FF2B5EF4-FFF2-40B4-BE49-F238E27FC236}">
                <a16:creationId xmlns:a16="http://schemas.microsoft.com/office/drawing/2014/main" id="{D5099177-BA97-463E-B06B-81439DD4067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9" name="Скругленный прямоугольник 9">
            <a:extLst>
              <a:ext uri="{FF2B5EF4-FFF2-40B4-BE49-F238E27FC236}">
                <a16:creationId xmlns:a16="http://schemas.microsoft.com/office/drawing/2014/main" id="{18BF412E-729A-4FC1-B987-6010A0EC7BFE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0" name="Скругленный прямоугольник 10">
            <a:extLst>
              <a:ext uri="{FF2B5EF4-FFF2-40B4-BE49-F238E27FC236}">
                <a16:creationId xmlns:a16="http://schemas.microsoft.com/office/drawing/2014/main" id="{60A4563A-18CA-4A19-B3A3-865D7E074C90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1" name="Скругленный прямоугольник 14">
            <a:extLst>
              <a:ext uri="{FF2B5EF4-FFF2-40B4-BE49-F238E27FC236}">
                <a16:creationId xmlns:a16="http://schemas.microsoft.com/office/drawing/2014/main" id="{FA54797F-8E03-4F42-B6C5-9AB8920E302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2" name="Скругленный прямоугольник 15">
            <a:extLst>
              <a:ext uri="{FF2B5EF4-FFF2-40B4-BE49-F238E27FC236}">
                <a16:creationId xmlns:a16="http://schemas.microsoft.com/office/drawing/2014/main" id="{21EFA2B6-2778-47AA-9EF4-CDD5F1B8E0E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3" name="Скругленный прямоугольник 16">
            <a:extLst>
              <a:ext uri="{FF2B5EF4-FFF2-40B4-BE49-F238E27FC236}">
                <a16:creationId xmlns:a16="http://schemas.microsoft.com/office/drawing/2014/main" id="{D55DF831-EC80-4455-A608-814ED147A510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4" name="Скругленный прямоугольник 17">
            <a:extLst>
              <a:ext uri="{FF2B5EF4-FFF2-40B4-BE49-F238E27FC236}">
                <a16:creationId xmlns:a16="http://schemas.microsoft.com/office/drawing/2014/main" id="{7814F8AC-45BC-4BBC-BBB6-F6C8870446EF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54012504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897506EC-4AF3-44ED-A0AE-A4384CEE19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49C93D83-01C5-4ADF-A843-1D053335942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47" name="Скругленный прямоугольник 1">
            <a:extLst>
              <a:ext uri="{FF2B5EF4-FFF2-40B4-BE49-F238E27FC236}">
                <a16:creationId xmlns:a16="http://schemas.microsoft.com/office/drawing/2014/main" id="{7267E12A-861C-42BA-A1B9-EC234DF2E5DB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8" name="Скругленный прямоугольник 2">
            <a:extLst>
              <a:ext uri="{FF2B5EF4-FFF2-40B4-BE49-F238E27FC236}">
                <a16:creationId xmlns:a16="http://schemas.microsoft.com/office/drawing/2014/main" id="{BD7E652D-6784-4D56-A2E2-9AD0445333A2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9" name="Скругленный прямоугольник 9">
            <a:extLst>
              <a:ext uri="{FF2B5EF4-FFF2-40B4-BE49-F238E27FC236}">
                <a16:creationId xmlns:a16="http://schemas.microsoft.com/office/drawing/2014/main" id="{02E3B387-ADFA-495C-8546-1E1388AF4F57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0" name="Скругленный прямоугольник 10">
            <a:extLst>
              <a:ext uri="{FF2B5EF4-FFF2-40B4-BE49-F238E27FC236}">
                <a16:creationId xmlns:a16="http://schemas.microsoft.com/office/drawing/2014/main" id="{5A8BB384-D36D-46A9-94DC-23DE27DAEE08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1" name="Скругленный прямоугольник 14">
            <a:extLst>
              <a:ext uri="{FF2B5EF4-FFF2-40B4-BE49-F238E27FC236}">
                <a16:creationId xmlns:a16="http://schemas.microsoft.com/office/drawing/2014/main" id="{397EF4DA-80EA-4043-9629-656F04166B3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2" name="Скругленный прямоугольник 15">
            <a:extLst>
              <a:ext uri="{FF2B5EF4-FFF2-40B4-BE49-F238E27FC236}">
                <a16:creationId xmlns:a16="http://schemas.microsoft.com/office/drawing/2014/main" id="{2C3C2B28-22DA-40C0-8421-3B69E375EE3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3" name="Скругленный прямоугольник 16">
            <a:extLst>
              <a:ext uri="{FF2B5EF4-FFF2-40B4-BE49-F238E27FC236}">
                <a16:creationId xmlns:a16="http://schemas.microsoft.com/office/drawing/2014/main" id="{A84271A4-B09A-4DBB-A13C-F5C54F5C7A7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4" name="Скругленный прямоугольник 17">
            <a:extLst>
              <a:ext uri="{FF2B5EF4-FFF2-40B4-BE49-F238E27FC236}">
                <a16:creationId xmlns:a16="http://schemas.microsoft.com/office/drawing/2014/main" id="{7C506B99-D472-4E0F-A96F-3E8405E4FADE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9140620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597780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2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2040684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image" Target="../media/image1.png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image" Target="../media/image2.png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slideLayout" Target="../slideLayouts/slideLayout145.xml"/><Relationship Id="rId161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51" Type="http://schemas.openxmlformats.org/officeDocument/2006/relationships/slideLayout" Target="../slideLayouts/slideLayout151.xml"/><Relationship Id="rId156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16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/>
        </p:nvPicPr>
        <p:blipFill>
          <a:blip r:embed="rId15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/>
        </p:nvPicPr>
        <p:blipFill>
          <a:blip r:embed="rId16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81B924-1D00-4030-9110-696A155699B1}"/>
              </a:ext>
            </a:extLst>
          </p:cNvPr>
          <p:cNvPicPr/>
          <p:nvPr userDrawn="1"/>
        </p:nvPicPr>
        <p:blipFill>
          <a:blip r:embed="rId16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82BAE6-D0FC-4EBE-8DB0-F4553CC45EA5}"/>
              </a:ext>
            </a:extLst>
          </p:cNvPr>
          <p:cNvPicPr>
            <a:picLocks noChangeAspect="1"/>
          </p:cNvPicPr>
          <p:nvPr userDrawn="1"/>
        </p:nvPicPr>
        <p:blipFill>
          <a:blip r:embed="rId16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  <p:sldLayoutId id="2147483748" r:id="rId20"/>
    <p:sldLayoutId id="2147483749" r:id="rId21"/>
    <p:sldLayoutId id="2147483750" r:id="rId22"/>
    <p:sldLayoutId id="2147483751" r:id="rId23"/>
    <p:sldLayoutId id="2147483752" r:id="rId24"/>
    <p:sldLayoutId id="2147483753" r:id="rId25"/>
    <p:sldLayoutId id="2147483754" r:id="rId26"/>
    <p:sldLayoutId id="2147483755" r:id="rId27"/>
    <p:sldLayoutId id="2147483756" r:id="rId28"/>
    <p:sldLayoutId id="2147483757" r:id="rId29"/>
    <p:sldLayoutId id="2147483758" r:id="rId30"/>
    <p:sldLayoutId id="2147483759" r:id="rId31"/>
    <p:sldLayoutId id="2147483760" r:id="rId32"/>
    <p:sldLayoutId id="2147483761" r:id="rId33"/>
    <p:sldLayoutId id="2147483762" r:id="rId34"/>
    <p:sldLayoutId id="2147483763" r:id="rId35"/>
    <p:sldLayoutId id="2147483764" r:id="rId36"/>
    <p:sldLayoutId id="2147483765" r:id="rId37"/>
    <p:sldLayoutId id="2147483766" r:id="rId38"/>
    <p:sldLayoutId id="2147483767" r:id="rId39"/>
    <p:sldLayoutId id="2147483768" r:id="rId40"/>
    <p:sldLayoutId id="2147483769" r:id="rId41"/>
    <p:sldLayoutId id="2147483770" r:id="rId42"/>
    <p:sldLayoutId id="2147483771" r:id="rId43"/>
    <p:sldLayoutId id="2147483772" r:id="rId44"/>
    <p:sldLayoutId id="2147483773" r:id="rId45"/>
    <p:sldLayoutId id="2147483774" r:id="rId46"/>
    <p:sldLayoutId id="2147483775" r:id="rId47"/>
    <p:sldLayoutId id="2147483776" r:id="rId48"/>
    <p:sldLayoutId id="2147483777" r:id="rId49"/>
    <p:sldLayoutId id="2147483778" r:id="rId50"/>
    <p:sldLayoutId id="2147483779" r:id="rId51"/>
    <p:sldLayoutId id="2147483780" r:id="rId52"/>
    <p:sldLayoutId id="2147483781" r:id="rId53"/>
    <p:sldLayoutId id="2147483782" r:id="rId54"/>
    <p:sldLayoutId id="2147483783" r:id="rId55"/>
    <p:sldLayoutId id="2147483784" r:id="rId56"/>
    <p:sldLayoutId id="2147483785" r:id="rId57"/>
    <p:sldLayoutId id="2147483786" r:id="rId58"/>
    <p:sldLayoutId id="2147483787" r:id="rId59"/>
    <p:sldLayoutId id="2147483788" r:id="rId60"/>
    <p:sldLayoutId id="2147483789" r:id="rId61"/>
    <p:sldLayoutId id="2147483790" r:id="rId62"/>
    <p:sldLayoutId id="2147483791" r:id="rId63"/>
    <p:sldLayoutId id="2147483792" r:id="rId64"/>
    <p:sldLayoutId id="2147483793" r:id="rId65"/>
    <p:sldLayoutId id="2147483794" r:id="rId66"/>
    <p:sldLayoutId id="2147483795" r:id="rId67"/>
    <p:sldLayoutId id="2147483796" r:id="rId68"/>
    <p:sldLayoutId id="2147483797" r:id="rId69"/>
    <p:sldLayoutId id="2147483798" r:id="rId70"/>
    <p:sldLayoutId id="2147483799" r:id="rId71"/>
    <p:sldLayoutId id="2147483800" r:id="rId72"/>
    <p:sldLayoutId id="2147483801" r:id="rId73"/>
    <p:sldLayoutId id="2147483802" r:id="rId74"/>
    <p:sldLayoutId id="2147483803" r:id="rId75"/>
    <p:sldLayoutId id="2147483804" r:id="rId76"/>
    <p:sldLayoutId id="2147483805" r:id="rId77"/>
    <p:sldLayoutId id="2147483806" r:id="rId78"/>
    <p:sldLayoutId id="2147483807" r:id="rId79"/>
    <p:sldLayoutId id="2147483649" r:id="rId80"/>
    <p:sldLayoutId id="2147483650" r:id="rId81"/>
    <p:sldLayoutId id="2147483651" r:id="rId82"/>
    <p:sldLayoutId id="2147483653" r:id="rId83"/>
    <p:sldLayoutId id="2147483654" r:id="rId84"/>
    <p:sldLayoutId id="2147483655" r:id="rId85"/>
    <p:sldLayoutId id="2147483656" r:id="rId86"/>
    <p:sldLayoutId id="2147483657" r:id="rId87"/>
    <p:sldLayoutId id="2147483658" r:id="rId88"/>
    <p:sldLayoutId id="2147483659" r:id="rId89"/>
    <p:sldLayoutId id="2147483660" r:id="rId90"/>
    <p:sldLayoutId id="2147483661" r:id="rId91"/>
    <p:sldLayoutId id="2147483662" r:id="rId92"/>
    <p:sldLayoutId id="2147483663" r:id="rId93"/>
    <p:sldLayoutId id="2147483664" r:id="rId94"/>
    <p:sldLayoutId id="2147483665" r:id="rId95"/>
    <p:sldLayoutId id="2147483666" r:id="rId96"/>
    <p:sldLayoutId id="2147483667" r:id="rId97"/>
    <p:sldLayoutId id="2147483668" r:id="rId98"/>
    <p:sldLayoutId id="2147483669" r:id="rId99"/>
    <p:sldLayoutId id="2147483670" r:id="rId100"/>
    <p:sldLayoutId id="2147483671" r:id="rId101"/>
    <p:sldLayoutId id="2147483672" r:id="rId102"/>
    <p:sldLayoutId id="2147483673" r:id="rId103"/>
    <p:sldLayoutId id="2147483674" r:id="rId104"/>
    <p:sldLayoutId id="2147483675" r:id="rId105"/>
    <p:sldLayoutId id="2147483676" r:id="rId106"/>
    <p:sldLayoutId id="2147483677" r:id="rId107"/>
    <p:sldLayoutId id="2147483678" r:id="rId108"/>
    <p:sldLayoutId id="2147483679" r:id="rId109"/>
    <p:sldLayoutId id="2147483680" r:id="rId110"/>
    <p:sldLayoutId id="2147483681" r:id="rId111"/>
    <p:sldLayoutId id="2147483682" r:id="rId112"/>
    <p:sldLayoutId id="2147483683" r:id="rId113"/>
    <p:sldLayoutId id="2147483684" r:id="rId114"/>
    <p:sldLayoutId id="2147483685" r:id="rId115"/>
    <p:sldLayoutId id="2147483686" r:id="rId116"/>
    <p:sldLayoutId id="2147483687" r:id="rId117"/>
    <p:sldLayoutId id="2147483688" r:id="rId118"/>
    <p:sldLayoutId id="2147483689" r:id="rId119"/>
    <p:sldLayoutId id="2147483690" r:id="rId120"/>
    <p:sldLayoutId id="2147483691" r:id="rId121"/>
    <p:sldLayoutId id="2147483692" r:id="rId122"/>
    <p:sldLayoutId id="2147483693" r:id="rId123"/>
    <p:sldLayoutId id="2147483694" r:id="rId124"/>
    <p:sldLayoutId id="2147483695" r:id="rId125"/>
    <p:sldLayoutId id="2147483696" r:id="rId126"/>
    <p:sldLayoutId id="2147483697" r:id="rId127"/>
    <p:sldLayoutId id="2147483698" r:id="rId128"/>
    <p:sldLayoutId id="2147483699" r:id="rId129"/>
    <p:sldLayoutId id="2147483700" r:id="rId130"/>
    <p:sldLayoutId id="2147483701" r:id="rId131"/>
    <p:sldLayoutId id="2147483702" r:id="rId132"/>
    <p:sldLayoutId id="2147483703" r:id="rId133"/>
    <p:sldLayoutId id="2147483704" r:id="rId134"/>
    <p:sldLayoutId id="2147483705" r:id="rId135"/>
    <p:sldLayoutId id="2147483706" r:id="rId136"/>
    <p:sldLayoutId id="2147483707" r:id="rId137"/>
    <p:sldLayoutId id="2147483708" r:id="rId138"/>
    <p:sldLayoutId id="2147483709" r:id="rId139"/>
    <p:sldLayoutId id="2147483710" r:id="rId140"/>
    <p:sldLayoutId id="2147483711" r:id="rId141"/>
    <p:sldLayoutId id="2147483712" r:id="rId142"/>
    <p:sldLayoutId id="2147483713" r:id="rId143"/>
    <p:sldLayoutId id="2147483714" r:id="rId144"/>
    <p:sldLayoutId id="2147483715" r:id="rId145"/>
    <p:sldLayoutId id="2147483716" r:id="rId146"/>
    <p:sldLayoutId id="2147483717" r:id="rId147"/>
    <p:sldLayoutId id="2147483718" r:id="rId148"/>
    <p:sldLayoutId id="2147483719" r:id="rId149"/>
    <p:sldLayoutId id="2147483720" r:id="rId150"/>
    <p:sldLayoutId id="2147483721" r:id="rId151"/>
    <p:sldLayoutId id="2147483722" r:id="rId152"/>
    <p:sldLayoutId id="2147483723" r:id="rId153"/>
    <p:sldLayoutId id="2147483724" r:id="rId154"/>
    <p:sldLayoutId id="2147483725" r:id="rId155"/>
    <p:sldLayoutId id="2147483726" r:id="rId156"/>
    <p:sldLayoutId id="2147483727" r:id="rId157"/>
  </p:sldLayoutIdLst>
  <p:transition spd="med"/>
  <p:txStyles>
    <p:titleStyle>
      <a:lvl1pPr marL="0" marR="0" indent="0" algn="l" defTabSz="412771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11430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228611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342917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457223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571529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685834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800140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91444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1905095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2222611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2540127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2857643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11430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228611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342917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457223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571529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685834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80014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91444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057B87E-5053-4E30-844F-A397E5EC8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5961" cy="6858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8C3ED30-1EA5-42A6-B05A-E3B01EA7D1CD}"/>
              </a:ext>
            </a:extLst>
          </p:cNvPr>
          <p:cNvSpPr/>
          <p:nvPr/>
        </p:nvSpPr>
        <p:spPr>
          <a:xfrm>
            <a:off x="5260259" y="1194620"/>
            <a:ext cx="6558116" cy="6523702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63381" y="1231218"/>
            <a:ext cx="5811495" cy="3703405"/>
          </a:xfrm>
        </p:spPr>
        <p:txBody>
          <a:bodyPr>
            <a:noAutofit/>
          </a:bodyPr>
          <a:lstStyle/>
          <a:p>
            <a:pPr algn="r"/>
            <a:r>
              <a:rPr lang="ru-RU" sz="5400" b="1" i="0" u="none" strike="noStrike" dirty="0">
                <a:solidFill>
                  <a:schemeClr val="tx1"/>
                </a:solidFill>
                <a:effectLst/>
                <a:latin typeface="+mj-lt"/>
              </a:rPr>
              <a:t>Модель для прогнозирования рыночных цен на арматуру</a:t>
            </a:r>
            <a:endParaRPr lang="ru-RU" altLang="en-US" sz="5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5338599" y="5244884"/>
            <a:ext cx="6136277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92500"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2800" b="1" dirty="0">
                <a:latin typeface="+mn-lt"/>
                <a:cs typeface="Times New Roman" panose="02020603050405020304" charset="0"/>
              </a:rPr>
              <a:t>На базе ГБПОУ МО "Физтех-колледж"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65C82972-CDB8-4115-85EE-E15C324D7D54}"/>
              </a:ext>
            </a:extLst>
          </p:cNvPr>
          <p:cNvSpPr/>
          <p:nvPr/>
        </p:nvSpPr>
        <p:spPr>
          <a:xfrm>
            <a:off x="-1386349" y="4989304"/>
            <a:ext cx="5270090" cy="893057"/>
          </a:xfrm>
          <a:prstGeom prst="roundRect">
            <a:avLst>
              <a:gd name="adj" fmla="val 30234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64E6585-FC92-46C7-BDB8-700FB807D999}"/>
              </a:ext>
            </a:extLst>
          </p:cNvPr>
          <p:cNvSpPr>
            <a:spLocks noGrp="1"/>
          </p:cNvSpPr>
          <p:nvPr/>
        </p:nvSpPr>
        <p:spPr>
          <a:xfrm>
            <a:off x="1051577" y="5244884"/>
            <a:ext cx="2281558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3200" b="1" dirty="0">
                <a:latin typeface="+mn-lt"/>
                <a:cs typeface="Times New Roman" panose="02020603050405020304" charset="0"/>
              </a:rPr>
              <a:t>САМОЛЕТ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CFA8A-C211-8B47-A64B-99A7C5FCE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DE48EFC-8753-597C-C281-B52AA9A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 panose="02020603050405020304" pitchFamily="18" charset="0"/>
              </a:rPr>
              <a:t>Финальный прогноз (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XGBRegressor</a:t>
            </a:r>
            <a:r>
              <a:rPr lang="ru-RU" sz="4000" b="1" dirty="0">
                <a:latin typeface="+mj-lt"/>
                <a:cs typeface="Times New Roman" panose="02020603050405020304" pitchFamily="18" charset="0"/>
              </a:rPr>
              <a:t>)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текст, линия, График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2C50068-E710-30F9-8E0E-73A94297A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388862" y="1635122"/>
            <a:ext cx="7207304" cy="3587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136488985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4366D-93B6-37D5-8D68-327D1A454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FF915C1-0A4B-0ADB-7CE1-3E74B1BEE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rmAutofit fontScale="90000"/>
          </a:bodyPr>
          <a:lstStyle/>
          <a:p>
            <a:pPr algn="ctr"/>
            <a:r>
              <a:rPr lang="en-US" sz="4000" b="1" dirty="0">
                <a:latin typeface="+mj-lt"/>
                <a:cs typeface="Times New Roman"/>
              </a:rPr>
              <a:t>Пользовательский интерфейс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текст, снимок экрана, дисплей, График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D4DE9F4-5E01-6E95-BEE4-A2CD2AAD0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417720" y="1115293"/>
            <a:ext cx="5356559" cy="4886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97178806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371A66-D8E9-4F89-AD88-8C2935ACD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6982" y="0"/>
            <a:ext cx="12225962" cy="6858000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670C9E5B-191F-4718-B574-AD0020F6D728}"/>
              </a:ext>
            </a:extLst>
          </p:cNvPr>
          <p:cNvSpPr/>
          <p:nvPr/>
        </p:nvSpPr>
        <p:spPr>
          <a:xfrm>
            <a:off x="8499331" y="5380261"/>
            <a:ext cx="5270090" cy="893057"/>
          </a:xfrm>
          <a:prstGeom prst="roundRect">
            <a:avLst>
              <a:gd name="adj" fmla="val 30234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877C5ECC-9612-4A92-B24D-804D5A6E676D}"/>
              </a:ext>
            </a:extLst>
          </p:cNvPr>
          <p:cNvSpPr/>
          <p:nvPr/>
        </p:nvSpPr>
        <p:spPr>
          <a:xfrm>
            <a:off x="304800" y="833120"/>
            <a:ext cx="5913120" cy="7808992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880" y="1229299"/>
            <a:ext cx="5426040" cy="4795581"/>
          </a:xfrm>
        </p:spPr>
        <p:txBody>
          <a:bodyPr anchor="t">
            <a:normAutofit/>
          </a:bodyPr>
          <a:lstStyle/>
          <a:p>
            <a:r>
              <a:rPr lang="ru-RU" sz="4400" b="1" dirty="0"/>
              <a:t>Итоги работы:</a:t>
            </a:r>
            <a:br>
              <a:rPr lang="ru-RU" sz="4000" dirty="0"/>
            </a:br>
            <a:br>
              <a:rPr lang="ru-RU" sz="4000" dirty="0"/>
            </a:br>
            <a:br>
              <a:rPr lang="ru-RU" sz="2700" b="1" dirty="0"/>
            </a:br>
            <a:br>
              <a:rPr lang="ru-RU" sz="2800" b="1" dirty="0"/>
            </a:br>
            <a:endParaRPr lang="ru-RU" sz="28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9E5D69C-2E23-D07B-3B05-AADDFB7CD565}"/>
              </a:ext>
            </a:extLst>
          </p:cNvPr>
          <p:cNvSpPr txBox="1">
            <a:spLocks/>
          </p:cNvSpPr>
          <p:nvPr/>
        </p:nvSpPr>
        <p:spPr>
          <a:xfrm>
            <a:off x="791880" y="2104198"/>
            <a:ext cx="5276340" cy="372259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marL="571500" indent="-571500">
              <a:buFont typeface="Arial"/>
              <a:buChar char="•"/>
            </a:pPr>
            <a:r>
              <a:rPr lang="ru-RU" sz="3200" kern="0" dirty="0"/>
              <a:t>Обучена модель для предсказывания цены на арматуру</a:t>
            </a:r>
            <a:endParaRPr lang="ru-RU" sz="3200" b="1" kern="0" dirty="0"/>
          </a:p>
          <a:p>
            <a:endParaRPr lang="ru-RU" sz="3200" kern="0" dirty="0"/>
          </a:p>
          <a:p>
            <a:pPr marL="571500" indent="-571500">
              <a:buFont typeface="Arial"/>
              <a:buChar char="•"/>
            </a:pPr>
            <a:r>
              <a:rPr lang="ru-RU" sz="3200" kern="0" dirty="0"/>
              <a:t>Написан пользовательский интерфейс для удобного просмотра</a:t>
            </a:r>
            <a:br>
              <a:rPr lang="ru-RU" sz="3200" kern="0" dirty="0"/>
            </a:br>
            <a:br>
              <a:rPr lang="ru-RU" sz="2800" kern="0" dirty="0"/>
            </a:br>
            <a:br>
              <a:rPr lang="ru-RU" sz="2800" b="1" kern="0" dirty="0"/>
            </a:br>
            <a:br>
              <a:rPr lang="ru-RU" sz="2100" b="1" kern="0" dirty="0"/>
            </a:br>
            <a:endParaRPr lang="ru-RU" sz="2100" b="1" kern="0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23A7EF71-63DC-408B-A016-D473D2AB4F9B}"/>
              </a:ext>
            </a:extLst>
          </p:cNvPr>
          <p:cNvSpPr>
            <a:spLocks noGrp="1"/>
          </p:cNvSpPr>
          <p:nvPr/>
        </p:nvSpPr>
        <p:spPr>
          <a:xfrm>
            <a:off x="8852818" y="5642982"/>
            <a:ext cx="2281558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3200" b="1" dirty="0">
                <a:latin typeface="+mn-lt"/>
                <a:cs typeface="Times New Roman" panose="02020603050405020304" charset="0"/>
              </a:rPr>
              <a:t>САМОЛЕТ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altLang="en-US" sz="3200" b="1" dirty="0">
                <a:latin typeface="+mj-lt"/>
                <a:cs typeface="Times New Roman" panose="02020603050405020304" charset="0"/>
              </a:rPr>
              <a:t>НАД ПРОЕКТОМ РАБОТАЛИ:</a:t>
            </a:r>
          </a:p>
        </p:txBody>
      </p:sp>
      <p:sp>
        <p:nvSpPr>
          <p:cNvPr id="29" name="Блок-схема: завершение 28"/>
          <p:cNvSpPr/>
          <p:nvPr/>
        </p:nvSpPr>
        <p:spPr>
          <a:xfrm>
            <a:off x="1555115" y="3589856"/>
            <a:ext cx="3694430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32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n-ea"/>
                <a:cs typeface="Times New Roman" panose="02020603050405020304" charset="0"/>
                <a:sym typeface="CoFo Sans" panose="020B0503030202060203"/>
              </a:rPr>
              <a:t>Богомяков Максим</a:t>
            </a:r>
          </a:p>
        </p:txBody>
      </p:sp>
      <p:sp>
        <p:nvSpPr>
          <p:cNvPr id="30" name="Блок-схема: завершение 29"/>
          <p:cNvSpPr/>
          <p:nvPr/>
        </p:nvSpPr>
        <p:spPr>
          <a:xfrm>
            <a:off x="4246879" y="1565245"/>
            <a:ext cx="3743823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Гайдуков Вячеслав</a:t>
            </a:r>
            <a:endParaRPr kumimoji="0" lang="ru-RU" altLang="ru-RU" sz="32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n-ea"/>
              <a:cs typeface="Times New Roman" panose="02020603050405020304" charset="0"/>
              <a:sym typeface="CoFo Sans" panose="020B0503030202060203"/>
            </a:endParaRPr>
          </a:p>
        </p:txBody>
      </p:sp>
      <p:sp>
        <p:nvSpPr>
          <p:cNvPr id="31" name="Блок-схема: завершение 30"/>
          <p:cNvSpPr/>
          <p:nvPr/>
        </p:nvSpPr>
        <p:spPr>
          <a:xfrm>
            <a:off x="7012305" y="3591120"/>
            <a:ext cx="3694430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Тома 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Лауренциу</a:t>
            </a:r>
            <a:endParaRPr kumimoji="0" lang="ru-RU" altLang="ru-RU" sz="32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n-ea"/>
              <a:cs typeface="Times New Roman" panose="02020603050405020304" charset="0"/>
              <a:sym typeface="CoFo Sans" panose="020B0503030202060203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CB3FAB1-7927-4CC0-BD50-E795D577C423}"/>
              </a:ext>
            </a:extLst>
          </p:cNvPr>
          <p:cNvSpPr/>
          <p:nvPr/>
        </p:nvSpPr>
        <p:spPr>
          <a:xfrm>
            <a:off x="6240567" y="203273"/>
            <a:ext cx="5472860" cy="780825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6BEDA00-FE2D-44FE-8560-C99E61B64581}"/>
              </a:ext>
            </a:extLst>
          </p:cNvPr>
          <p:cNvSpPr/>
          <p:nvPr/>
        </p:nvSpPr>
        <p:spPr>
          <a:xfrm>
            <a:off x="478575" y="203273"/>
            <a:ext cx="5472860" cy="7808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>
          <a:xfrm>
            <a:off x="1301384" y="403680"/>
            <a:ext cx="3827242" cy="486031"/>
          </a:xfrm>
        </p:spPr>
        <p:txBody>
          <a:bodyPr/>
          <a:lstStyle/>
          <a:p>
            <a:r>
              <a:rPr lang="ru-RU" altLang="en-US" sz="2400" b="1" dirty="0">
                <a:solidFill>
                  <a:srgbClr val="000000"/>
                </a:solidFill>
                <a:latin typeface="+mj-lt"/>
                <a:cs typeface="Times New Roman" panose="02020603050405020304" charset="0"/>
              </a:rPr>
              <a:t>Содержание презентации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659130" y="1306830"/>
            <a:ext cx="5111750" cy="2993321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Что было выполнено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Как была решена поставленная задача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Итоговый результат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3"/>
          </p:nvPr>
        </p:nvSpPr>
        <p:spPr>
          <a:xfrm>
            <a:off x="6995364" y="400217"/>
            <a:ext cx="3895252" cy="327422"/>
          </a:xfrm>
        </p:spPr>
        <p:txBody>
          <a:bodyPr/>
          <a:lstStyle/>
          <a:p>
            <a:r>
              <a:rPr lang="ru-RU" altLang="en-US" sz="2400" b="1" dirty="0">
                <a:solidFill>
                  <a:srgbClr val="FFFFFF"/>
                </a:solidFill>
                <a:latin typeface="+mj-lt"/>
                <a:cs typeface="Times New Roman" panose="02020603050405020304" charset="0"/>
              </a:rPr>
              <a:t>Этапы работы над задачей</a:t>
            </a:r>
          </a:p>
        </p:txBody>
      </p:sp>
      <p:sp>
        <p:nvSpPr>
          <p:cNvPr id="3" name="Замещающий текст 4">
            <a:extLst>
              <a:ext uri="{FF2B5EF4-FFF2-40B4-BE49-F238E27FC236}">
                <a16:creationId xmlns:a16="http://schemas.microsoft.com/office/drawing/2014/main" id="{045C04B0-4CAA-D396-EDED-8D85464D993F}"/>
              </a:ext>
            </a:extLst>
          </p:cNvPr>
          <p:cNvSpPr txBox="1">
            <a:spLocks/>
          </p:cNvSpPr>
          <p:nvPr/>
        </p:nvSpPr>
        <p:spPr>
          <a:xfrm>
            <a:off x="6514985" y="1314912"/>
            <a:ext cx="5111750" cy="29933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eaLnBrk="1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defRPr sz="1600" b="0" i="0" u="none" strike="noStrike" cap="none" spc="0" baseline="0">
                <a:solidFill>
                  <a:schemeClr val="accent6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1pPr>
            <a:lvl2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2pPr>
            <a:lvl3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3pPr>
            <a:lvl4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4pPr>
            <a:lvl5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5pPr>
            <a:lvl6pPr marL="19050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6pPr>
            <a:lvl7pPr marL="22225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7pPr>
            <a:lvl8pPr marL="25400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8pPr>
            <a:lvl9pPr marL="28575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9pPr>
          </a:lstStyle>
          <a:p>
            <a:pPr marL="457200" indent="-457200">
              <a:spcBef>
                <a:spcPts val="600"/>
              </a:spcBef>
              <a:buClr>
                <a:srgbClr val="007DFF"/>
              </a:buClr>
              <a:buAutoNum type="arabicPeriod"/>
            </a:pPr>
            <a:r>
              <a:rPr lang="ru-RU" altLang="en-US" sz="2400" kern="0" dirty="0">
                <a:cs typeface="Times New Roman"/>
              </a:rPr>
              <a:t>Работа с данными (анализ, </a:t>
            </a:r>
            <a:r>
              <a:rPr lang="ru-RU" altLang="en-US" sz="2400" kern="0" dirty="0">
                <a:latin typeface="CoFo Sans"/>
                <a:cs typeface="Times New Roman"/>
              </a:rPr>
              <a:t>дифференцирование</a:t>
            </a:r>
            <a:r>
              <a:rPr lang="ru-RU" altLang="en-US" sz="2400" kern="0" dirty="0">
                <a:cs typeface="Times New Roman"/>
              </a:rPr>
              <a:t>, добавление лагов)</a:t>
            </a:r>
            <a:endParaRPr lang="ru-RU" altLang="en-US" sz="2400" kern="0" dirty="0">
              <a:cs typeface="Times New Roman" panose="02020603050405020304" charset="0"/>
            </a:endParaRP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kern="0" dirty="0">
                <a:cs typeface="Times New Roman"/>
              </a:rPr>
              <a:t>Обучение 3-х моделей</a:t>
            </a:r>
            <a:endParaRPr lang="ru-RU" altLang="en-US" sz="2400" kern="0" dirty="0">
              <a:cs typeface="Times New Roman" panose="02020603050405020304" charset="0"/>
            </a:endParaRP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kern="0" dirty="0">
                <a:cs typeface="Times New Roman"/>
              </a:rPr>
              <a:t>Выбор итоговой модели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AutoNum type="arabicPeriod"/>
            </a:pPr>
            <a:r>
              <a:rPr lang="ru-RU" sz="2400" kern="0" dirty="0">
                <a:cs typeface="Times New Roman"/>
              </a:rPr>
              <a:t>Создание UI</a:t>
            </a:r>
            <a:endParaRPr lang="ru-RU" altLang="en-US" sz="2400" kern="0" dirty="0"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96BD0A22-F331-4947-A8FB-5111AB624409}"/>
              </a:ext>
            </a:extLst>
          </p:cNvPr>
          <p:cNvSpPr/>
          <p:nvPr/>
        </p:nvSpPr>
        <p:spPr>
          <a:xfrm>
            <a:off x="943054" y="1848821"/>
            <a:ext cx="10305888" cy="3160357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327228" y="386218"/>
            <a:ext cx="5537541" cy="647700"/>
          </a:xfrm>
        </p:spPr>
        <p:txBody>
          <a:bodyPr>
            <a:noAutofit/>
          </a:bodyPr>
          <a:lstStyle/>
          <a:p>
            <a:pPr algn="ctr"/>
            <a:r>
              <a:rPr lang="ru-RU" altLang="en-US" sz="3600" b="1" dirty="0">
                <a:solidFill>
                  <a:schemeClr val="accent6"/>
                </a:solidFill>
                <a:latin typeface="+mj-lt"/>
                <a:cs typeface="Times New Roman" panose="02020603050405020304" charset="0"/>
              </a:rPr>
              <a:t>ПОСТАНОВКА ЗАДАЧИ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1706692" y="1859010"/>
            <a:ext cx="8778612" cy="3160357"/>
          </a:xfrm>
        </p:spPr>
        <p:txBody>
          <a:bodyPr anchor="ctr"/>
          <a:lstStyle/>
          <a:p>
            <a:pPr algn="ctr"/>
            <a:r>
              <a:rPr lang="ru-RU" altLang="en-US" sz="40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ЦЕЛЬ:</a:t>
            </a:r>
          </a:p>
          <a:p>
            <a:pPr algn="ctr"/>
            <a:r>
              <a:rPr lang="ru-RU" altLang="en-US" sz="40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Создание модели прогнозирования рыночных цен на арматуру для рекомендации лучшего времени для выгодной закупки арматуры</a:t>
            </a:r>
            <a:endParaRPr lang="ru-RU" altLang="en-US" sz="4000" dirty="0">
              <a:latin typeface="+mn-lt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F38EF-D310-E5F6-FDA6-2C25E1471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84E0ED4-FB5F-A1BE-5685-7EC7A7EB1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 panose="02020603050405020304" pitchFamily="18" charset="0"/>
              </a:rPr>
              <a:t>Просмотр данных на тренд/сезонность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516BD46-9B07-C473-DDFA-4B8A76FE3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77438" y="1066202"/>
            <a:ext cx="6630152" cy="4725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73603984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1914704F-4FC2-405F-978B-B065BF29DE12}"/>
              </a:ext>
            </a:extLst>
          </p:cNvPr>
          <p:cNvSpPr/>
          <p:nvPr/>
        </p:nvSpPr>
        <p:spPr>
          <a:xfrm>
            <a:off x="2835116" y="2714503"/>
            <a:ext cx="6521766" cy="1428993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789381" y="3223622"/>
            <a:ext cx="6613237" cy="410755"/>
          </a:xfrm>
        </p:spPr>
        <p:txBody>
          <a:bodyPr>
            <a:noAutofit/>
          </a:bodyPr>
          <a:lstStyle/>
          <a:p>
            <a:pPr algn="ctr"/>
            <a:r>
              <a:rPr lang="ru-RU" altLang="en-US" sz="32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НАШИ ВАРИАНТЫ МОДЕЛЕЙ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9891D-94EA-010D-1BC7-0A00EB9D5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45DAE0-2DB1-E23E-7110-B44317C74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Autofit/>
          </a:bodyPr>
          <a:lstStyle/>
          <a:p>
            <a:pPr algn="ctr"/>
            <a:r>
              <a:rPr lang="ru-RU" sz="3600" b="1" dirty="0">
                <a:latin typeface="+mj-lt"/>
                <a:cs typeface="Times New Roman"/>
              </a:rPr>
              <a:t>Первая модель (</a:t>
            </a:r>
            <a:r>
              <a:rPr lang="ru-RU" sz="3600" b="1" dirty="0" err="1">
                <a:latin typeface="+mj-lt"/>
                <a:cs typeface="Times New Roman"/>
              </a:rPr>
              <a:t>LinearRegression</a:t>
            </a:r>
            <a:r>
              <a:rPr lang="ru-RU" sz="3600" b="1" dirty="0">
                <a:latin typeface="+mj-lt"/>
                <a:cs typeface="Times New Roman"/>
              </a:rPr>
              <a:t>)</a:t>
            </a:r>
            <a:br>
              <a:rPr lang="en-US" sz="3600" b="1" dirty="0">
                <a:latin typeface="+mj-lt"/>
                <a:cs typeface="Times New Roman" panose="02020603050405020304" pitchFamily="18" charset="0"/>
              </a:rPr>
            </a:br>
            <a:endParaRPr lang="ru-RU" sz="36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снимок экрана, текст, линия, График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441E321-A96C-CE3B-0464-2602E9A5D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291415" y="1123925"/>
            <a:ext cx="5609170" cy="4333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6A0FDEDC-21E6-6C8F-4ECD-D64E7951E5E6}"/>
              </a:ext>
            </a:extLst>
          </p:cNvPr>
          <p:cNvSpPr txBox="1">
            <a:spLocks/>
          </p:cNvSpPr>
          <p:nvPr/>
        </p:nvSpPr>
        <p:spPr>
          <a:xfrm>
            <a:off x="1767876" y="5682735"/>
            <a:ext cx="213966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/>
                <a:ea typeface="CoFo Sans"/>
                <a:cs typeface="Times New Roman"/>
              </a:rPr>
              <a:t>R²: 1</a:t>
            </a:r>
            <a:endParaRPr lang="en-US" sz="2600" b="1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97878A44-9D4E-83B8-C56D-507599BD2ABA}"/>
              </a:ext>
            </a:extLst>
          </p:cNvPr>
          <p:cNvSpPr txBox="1">
            <a:spLocks/>
          </p:cNvSpPr>
          <p:nvPr/>
        </p:nvSpPr>
        <p:spPr>
          <a:xfrm>
            <a:off x="7589056" y="5682734"/>
            <a:ext cx="262684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/>
                <a:ea typeface="CoFo Sans"/>
                <a:cs typeface="Times New Roman"/>
              </a:rPr>
              <a:t>MAE: 1</a:t>
            </a:r>
            <a:endParaRPr lang="ru-RU" sz="2600" b="1" dirty="0">
              <a:latin typeface="CoFo Sans"/>
              <a:ea typeface="CoFo Sans"/>
            </a:endParaRPr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F37CB7DD-EE1D-32CC-9FD5-18501FAA27A2}"/>
              </a:ext>
            </a:extLst>
          </p:cNvPr>
          <p:cNvSpPr txBox="1">
            <a:spLocks/>
          </p:cNvSpPr>
          <p:nvPr/>
        </p:nvSpPr>
        <p:spPr>
          <a:xfrm>
            <a:off x="4210023" y="5682733"/>
            <a:ext cx="3076548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/>
                <a:ea typeface="CoFo Sans"/>
                <a:cs typeface="Times New Roman"/>
              </a:rPr>
              <a:t>RMSE: 1</a:t>
            </a:r>
            <a:endParaRPr lang="ru-RU" sz="2600" b="1" dirty="0" err="1">
              <a:latin typeface="CoFo Sans"/>
              <a:ea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192594230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06856A2-CBE8-4660-86A7-22B64FD49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Autofit/>
          </a:bodyPr>
          <a:lstStyle/>
          <a:p>
            <a:pPr algn="ctr"/>
            <a:r>
              <a:rPr lang="ru-RU" sz="3600" b="1" dirty="0">
                <a:latin typeface="+mj-lt"/>
                <a:cs typeface="Times New Roman"/>
              </a:rPr>
              <a:t>Вторая модель (</a:t>
            </a:r>
            <a:r>
              <a:rPr lang="en-US" sz="3600" b="1" dirty="0" err="1">
                <a:latin typeface="+mj-lt"/>
                <a:cs typeface="Times New Roman"/>
              </a:rPr>
              <a:t>DecisionTreeRegressor</a:t>
            </a:r>
            <a:r>
              <a:rPr lang="ru-RU" sz="3600" b="1" dirty="0">
                <a:latin typeface="+mj-lt"/>
                <a:cs typeface="Times New Roman"/>
              </a:rPr>
              <a:t>)</a:t>
            </a:r>
            <a:br>
              <a:rPr lang="en-US" sz="3600" b="1" dirty="0">
                <a:latin typeface="+mj-lt"/>
                <a:cs typeface="Times New Roman" panose="02020603050405020304" pitchFamily="18" charset="0"/>
              </a:rPr>
            </a:br>
            <a:endParaRPr lang="ru-RU" sz="36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72783" y="1635121"/>
            <a:ext cx="8446433" cy="358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0C6EDF3F-84E8-9077-3AF2-814A39517B5B}"/>
              </a:ext>
            </a:extLst>
          </p:cNvPr>
          <p:cNvSpPr txBox="1">
            <a:spLocks/>
          </p:cNvSpPr>
          <p:nvPr/>
        </p:nvSpPr>
        <p:spPr>
          <a:xfrm>
            <a:off x="1767876" y="5682735"/>
            <a:ext cx="213966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R²: 0.6790</a:t>
            </a:r>
            <a:endParaRPr lang="en-US" sz="2600" b="1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00718347-FB1B-EAED-5068-C5F875944231}"/>
              </a:ext>
            </a:extLst>
          </p:cNvPr>
          <p:cNvSpPr txBox="1">
            <a:spLocks/>
          </p:cNvSpPr>
          <p:nvPr/>
        </p:nvSpPr>
        <p:spPr>
          <a:xfrm>
            <a:off x="7589056" y="5682734"/>
            <a:ext cx="262684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MAE: 4812.08</a:t>
            </a:r>
            <a:endParaRPr lang="ru-RU" sz="2600" b="1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CBFFB35C-B75D-EE75-E066-FC0FB7D54A24}"/>
              </a:ext>
            </a:extLst>
          </p:cNvPr>
          <p:cNvSpPr txBox="1">
            <a:spLocks/>
          </p:cNvSpPr>
          <p:nvPr/>
        </p:nvSpPr>
        <p:spPr>
          <a:xfrm>
            <a:off x="4210024" y="5682734"/>
            <a:ext cx="3076548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RMSE: 5826.91</a:t>
            </a:r>
            <a:endParaRPr lang="ru-RU" sz="2600" b="1" dirty="0">
              <a:latin typeface="CoFo Sans" panose="020B0604020202020204" charset="0"/>
              <a:ea typeface="CoF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9603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4B4B1-FA27-5152-EA5D-95CBA0A31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683FE6-A340-F679-6F79-7E99C73B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/>
              </a:rPr>
              <a:t>Третья модель (</a:t>
            </a:r>
            <a:r>
              <a:rPr lang="en-US" sz="4000" b="1" dirty="0" err="1">
                <a:latin typeface="+mj-lt"/>
                <a:cs typeface="Times New Roman"/>
              </a:rPr>
              <a:t>XGBRegressor</a:t>
            </a:r>
            <a:r>
              <a:rPr lang="ru-RU" sz="4000" b="1" dirty="0">
                <a:latin typeface="+mj-lt"/>
                <a:cs typeface="Times New Roman"/>
              </a:rPr>
              <a:t>)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493ACFD-BE39-F2D1-B1F0-2DDEE150B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84947" y="1635121"/>
            <a:ext cx="8422106" cy="358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Заголовок 4">
            <a:extLst>
              <a:ext uri="{FF2B5EF4-FFF2-40B4-BE49-F238E27FC236}">
                <a16:creationId xmlns:a16="http://schemas.microsoft.com/office/drawing/2014/main" id="{C13FB210-651C-A29F-79A2-AD3E0117AB02}"/>
              </a:ext>
            </a:extLst>
          </p:cNvPr>
          <p:cNvSpPr txBox="1">
            <a:spLocks/>
          </p:cNvSpPr>
          <p:nvPr/>
        </p:nvSpPr>
        <p:spPr>
          <a:xfrm>
            <a:off x="1767876" y="5682735"/>
            <a:ext cx="213966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R²: 0.86</a:t>
            </a:r>
            <a:endParaRPr lang="en-US" sz="2600" b="1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12" name="Заголовок 4">
            <a:extLst>
              <a:ext uri="{FF2B5EF4-FFF2-40B4-BE49-F238E27FC236}">
                <a16:creationId xmlns:a16="http://schemas.microsoft.com/office/drawing/2014/main" id="{04E5DD4D-4155-3A15-D40E-A5F199450787}"/>
              </a:ext>
            </a:extLst>
          </p:cNvPr>
          <p:cNvSpPr txBox="1">
            <a:spLocks/>
          </p:cNvSpPr>
          <p:nvPr/>
        </p:nvSpPr>
        <p:spPr>
          <a:xfrm>
            <a:off x="7589056" y="5682734"/>
            <a:ext cx="262684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/>
                <a:ea typeface="CoFo Sans"/>
                <a:cs typeface="Times New Roman"/>
              </a:rPr>
              <a:t>MAE: 3009</a:t>
            </a:r>
            <a:endParaRPr lang="ru-RU" sz="2600" b="1">
              <a:latin typeface="CoFo Sans"/>
              <a:ea typeface="CoFo Sans"/>
            </a:endParaRPr>
          </a:p>
        </p:txBody>
      </p:sp>
      <p:sp>
        <p:nvSpPr>
          <p:cNvPr id="14" name="Заголовок 4">
            <a:extLst>
              <a:ext uri="{FF2B5EF4-FFF2-40B4-BE49-F238E27FC236}">
                <a16:creationId xmlns:a16="http://schemas.microsoft.com/office/drawing/2014/main" id="{C3F80F09-AC1D-AC15-9B97-9970C59244AB}"/>
              </a:ext>
            </a:extLst>
          </p:cNvPr>
          <p:cNvSpPr txBox="1">
            <a:spLocks/>
          </p:cNvSpPr>
          <p:nvPr/>
        </p:nvSpPr>
        <p:spPr>
          <a:xfrm>
            <a:off x="4210023" y="5682733"/>
            <a:ext cx="3076548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b="1" kern="0" dirty="0">
                <a:solidFill>
                  <a:srgbClr val="EEFFFF"/>
                </a:solidFill>
                <a:latin typeface="CoFo Sans"/>
                <a:ea typeface="CoFo Sans"/>
                <a:cs typeface="Times New Roman"/>
              </a:rPr>
              <a:t>RMSE: 3732</a:t>
            </a:r>
            <a:endParaRPr lang="ru-RU" sz="2600" b="1">
              <a:latin typeface="CoFo Sans"/>
              <a:ea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187530672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samolet_presentation_template</Template>
  <TotalTime>985</TotalTime>
  <Words>162</Words>
  <Application>Microsoft Office PowerPoint</Application>
  <PresentationFormat>Широкоэкранный</PresentationFormat>
  <Paragraphs>39</Paragraphs>
  <Slides>12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3" baseType="lpstr">
      <vt:lpstr>Тема1</vt:lpstr>
      <vt:lpstr>Модель для прогнозирования рыночных цен на арматуру</vt:lpstr>
      <vt:lpstr>НАД ПРОЕКТОМ РАБОТАЛИ:</vt:lpstr>
      <vt:lpstr>Презентация PowerPoint</vt:lpstr>
      <vt:lpstr>ПОСТАНОВКА ЗАДАЧИ</vt:lpstr>
      <vt:lpstr>Просмотр данных на тренд/сезонность </vt:lpstr>
      <vt:lpstr>НАШИ ВАРИАНТЫ МОДЕЛЕЙ</vt:lpstr>
      <vt:lpstr>Первая модель (LinearRegression) </vt:lpstr>
      <vt:lpstr>Вторая модель (DecisionTreeRegressor) </vt:lpstr>
      <vt:lpstr>Третья модель (XGBRegressor) </vt:lpstr>
      <vt:lpstr>Финальный прогноз (XGBRegressor) </vt:lpstr>
      <vt:lpstr>Пользовательский интерфейс </vt:lpstr>
      <vt:lpstr>Итоги работы: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User</cp:lastModifiedBy>
  <cp:revision>1164</cp:revision>
  <dcterms:created xsi:type="dcterms:W3CDTF">2022-08-25T11:16:00Z</dcterms:created>
  <dcterms:modified xsi:type="dcterms:W3CDTF">2025-03-26T04:23:11Z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